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4E77-9343-41F3-B0AB-8DF81302367A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72DDC-19DA-4370-ABC2-BF51007437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00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72DDC-19DA-4370-ABC2-BF51007437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9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3A2E976-E828-4483-94CB-579A6F107EC0}" type="datetimeFigureOut">
              <a:rPr lang="ru-RU" smtClean="0"/>
              <a:t>13.04.2015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B7EDBA5-4D06-4E6B-AB03-A6AF25DD1BC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Іран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182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5040560" cy="4525963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Іран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після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відновлення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суверенітету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1946 р.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тривалий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час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знаходився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стані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політичної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нестабільності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У 1953 р.,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внаслідок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військового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перевороту до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влади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прийшов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шах Мохаммед Реза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Пахлеві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який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зумів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стабілізувати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становище у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країні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54197"/>
            <a:ext cx="2808310" cy="450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58050" y="5843560"/>
            <a:ext cx="4110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Час на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посаді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: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26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вересня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1941 — 11 лютого 1979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8474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Спираючись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фінансування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США,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шахський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уряд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здійснив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широку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програму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реформ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внутрішнього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життя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країни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швидкої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модернізації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суспільного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устрою,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отримали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згодом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назву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білої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революції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593702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67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04664"/>
            <a:ext cx="4485184" cy="626469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Період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революції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характеризується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швидкими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темпами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промислового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зростання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завдяки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політиці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реформізму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проводиться шахом,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припливу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нафтодоларів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особливо з 1973 р. 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Серйозну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роль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поразці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«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Білої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революції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»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відіграли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також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дещо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нереальні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плани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шаха.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Моххамед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Реза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Пехлеві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висловив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ідею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перетворення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Ірану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наймогутнішу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державу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Азії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швидкими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темпами перейти з феодального у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ядерний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вік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Іранська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економіка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витримала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цих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планів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вже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 1977 р.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Іран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відчув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перші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риси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еконоимічної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кризи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Країна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була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вимушена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масово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імопортувати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продовольство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закордону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2843617" cy="278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29000"/>
            <a:ext cx="3131648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976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Релігія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4525963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Єдиною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впливовою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силою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залишилось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духовенство, яке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займало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Ірані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50000"/>
                  </a:schemeClr>
                </a:solidFill>
              </a:rPr>
              <a:t>привілейоване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становище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Лідером релігійної опозиції став </a:t>
            </a:r>
            <a:r>
              <a:rPr lang="uk-UA" dirty="0" err="1">
                <a:solidFill>
                  <a:schemeClr val="tx2">
                    <a:lumMod val="50000"/>
                  </a:schemeClr>
                </a:solidFill>
              </a:rPr>
              <a:t>Аятолла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</a:rPr>
              <a:t> Хомейні. Він розробив теорію ісламської революції і створення Ісламської держави. Він ділив суспільство на три групи: знедолені, благочестиві та слуги сатани.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72816"/>
            <a:ext cx="2976162" cy="39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02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600200"/>
          </a:xfrm>
        </p:spPr>
        <p:txBody>
          <a:bodyPr/>
          <a:lstStyle/>
          <a:p>
            <a:r>
              <a:rPr lang="ru-RU" dirty="0" err="1"/>
              <a:t>Ісламська</a:t>
            </a:r>
            <a:r>
              <a:rPr lang="ru-RU" dirty="0"/>
              <a:t> </a:t>
            </a:r>
            <a:r>
              <a:rPr lang="ru-RU" dirty="0" err="1"/>
              <a:t>революція</a:t>
            </a:r>
            <a:r>
              <a:rPr lang="ru-RU" dirty="0"/>
              <a:t> в </a:t>
            </a:r>
            <a:r>
              <a:rPr lang="ru-RU" dirty="0" err="1"/>
              <a:t>Ірані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4752528" cy="3096344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Ісламська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революція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Ірані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стала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кульмінацією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процесу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політизації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ісламу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Піднята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іранською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революцією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хвиля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ісламського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фундаменталізму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досі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втратила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своєї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сили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Нинішнє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іранське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керівництво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проводить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більш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зважену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політику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не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йдучи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як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раніше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, на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пряму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конфронтацію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з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іншими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tx2">
                    <a:lumMod val="50000"/>
                  </a:schemeClr>
                </a:solidFill>
              </a:rPr>
              <a:t>країнами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43" y="1844824"/>
            <a:ext cx="3779526" cy="257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046" y="5373216"/>
            <a:ext cx="85186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З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кожним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роком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фундаменталісти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все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серйозніше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заявляють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про себе.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Найбільш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широкого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розмаху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їхні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дії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досягли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в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Алжирі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, де вони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розгорнули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терористичну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діяльність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проти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іноземців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і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державних</a:t>
            </a:r>
            <a:r>
              <a:rPr lang="ru-RU" sz="2000" dirty="0">
                <a:solidFill>
                  <a:srgbClr val="2F5897">
                    <a:lumMod val="50000"/>
                  </a:srgbClr>
                </a:solidFill>
                <a:latin typeface="Century Gothic"/>
              </a:rPr>
              <a:t> </a:t>
            </a:r>
            <a:r>
              <a:rPr lang="ru-RU" sz="2000" dirty="0" err="1">
                <a:solidFill>
                  <a:srgbClr val="2F5897">
                    <a:lumMod val="50000"/>
                  </a:srgbClr>
                </a:solidFill>
                <a:latin typeface="Century Gothic"/>
              </a:rPr>
              <a:t>установ</a:t>
            </a:r>
            <a:r>
              <a:rPr lang="ru-RU" sz="2000" dirty="0">
                <a:solidFill>
                  <a:prstClr val="black">
                    <a:lumMod val="50000"/>
                    <a:lumOff val="50000"/>
                  </a:prstClr>
                </a:solidFill>
                <a:latin typeface="Century Gothic"/>
              </a:rPr>
              <a:t>.</a:t>
            </a:r>
            <a:endParaRPr lang="ru-RU" sz="2000" dirty="0">
              <a:solidFill>
                <a:prstClr val="black">
                  <a:lumMod val="50000"/>
                  <a:lumOff val="50000"/>
                </a:prst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9761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600200"/>
          </a:xfrm>
        </p:spPr>
        <p:txBody>
          <a:bodyPr/>
          <a:lstStyle/>
          <a:p>
            <a:r>
              <a:rPr lang="uk-UA" dirty="0" smtClean="0"/>
              <a:t>Дякуємо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475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</TotalTime>
  <Words>300</Words>
  <Application>Microsoft Office PowerPoint</Application>
  <PresentationFormat>Экран (4:3)</PresentationFormat>
  <Paragraphs>17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Іран</vt:lpstr>
      <vt:lpstr>Презентация PowerPoint</vt:lpstr>
      <vt:lpstr>Біла революція</vt:lpstr>
      <vt:lpstr>Презентация PowerPoint</vt:lpstr>
      <vt:lpstr>Релігія</vt:lpstr>
      <vt:lpstr>Ісламська революція в Ірані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Іран</dc:title>
  <dc:creator>Ann</dc:creator>
  <cp:lastModifiedBy>Ann</cp:lastModifiedBy>
  <cp:revision>6</cp:revision>
  <dcterms:created xsi:type="dcterms:W3CDTF">2015-04-13T18:06:05Z</dcterms:created>
  <dcterms:modified xsi:type="dcterms:W3CDTF">2015-04-13T19:13:35Z</dcterms:modified>
</cp:coreProperties>
</file>