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7102475" cy="89916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A5CA"/>
    <a:srgbClr val="5F5F5F"/>
    <a:srgbClr val="AAC1DA"/>
    <a:srgbClr val="D1DBEB"/>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449" autoAdjust="0"/>
    <p:restoredTop sz="94660" autoAdjust="0"/>
  </p:normalViewPr>
  <p:slideViewPr>
    <p:cSldViewPr>
      <p:cViewPr varScale="1">
        <p:scale>
          <a:sx n="106" d="100"/>
          <a:sy n="106" d="100"/>
        </p:scale>
        <p:origin x="-16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12643" name="Rectangle 3"/>
          <p:cNvSpPr>
            <a:spLocks noGrp="1" noChangeArrowheads="1"/>
          </p:cNvSpPr>
          <p:nvPr>
            <p:ph type="dt" sz="quarter"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44" name="Rectangle 4"/>
          <p:cNvSpPr>
            <a:spLocks noGrp="1" noChangeArrowheads="1"/>
          </p:cNvSpPr>
          <p:nvPr>
            <p:ph type="ftr" sz="quarter" idx="2"/>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12645" name="Rectangle 5"/>
          <p:cNvSpPr>
            <a:spLocks noGrp="1" noChangeArrowheads="1"/>
          </p:cNvSpPr>
          <p:nvPr>
            <p:ph type="sldNum" sz="quarter" idx="3"/>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1195A14-7330-4CCA-BF24-2A60A3C5AB4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101" name="Group 29"/>
          <p:cNvGrpSpPr>
            <a:grpSpLocks/>
          </p:cNvGrpSpPr>
          <p:nvPr/>
        </p:nvGrpSpPr>
        <p:grpSpPr bwMode="auto">
          <a:xfrm>
            <a:off x="1143000" y="628650"/>
            <a:ext cx="8012113" cy="2571750"/>
            <a:chOff x="720" y="396"/>
            <a:chExt cx="5047" cy="1620"/>
          </a:xfrm>
        </p:grpSpPr>
        <p:sp>
          <p:nvSpPr>
            <p:cNvPr id="3090" name="Rectangle 18"/>
            <p:cNvSpPr>
              <a:spLocks noChangeArrowheads="1"/>
            </p:cNvSpPr>
            <p:nvPr userDrawn="1"/>
          </p:nvSpPr>
          <p:spPr bwMode="gray">
            <a:xfrm>
              <a:off x="1081" y="396"/>
              <a:ext cx="4686" cy="1596"/>
            </a:xfrm>
            <a:prstGeom prst="rect">
              <a:avLst/>
            </a:prstGeom>
            <a:solidFill>
              <a:schemeClr val="folHlink"/>
            </a:solidFill>
            <a:ln w="9525">
              <a:noFill/>
              <a:miter lim="800000"/>
              <a:headEnd/>
              <a:tailEnd/>
            </a:ln>
          </p:spPr>
          <p:txBody>
            <a:bodyPr/>
            <a:lstStyle/>
            <a:p>
              <a:endParaRPr lang="ru-RU"/>
            </a:p>
          </p:txBody>
        </p:sp>
        <p:sp>
          <p:nvSpPr>
            <p:cNvPr id="3100" name="Rectangle 28"/>
            <p:cNvSpPr>
              <a:spLocks noChangeArrowheads="1"/>
            </p:cNvSpPr>
            <p:nvPr userDrawn="1"/>
          </p:nvSpPr>
          <p:spPr bwMode="gray">
            <a:xfrm>
              <a:off x="720" y="1440"/>
              <a:ext cx="576" cy="576"/>
            </a:xfrm>
            <a:prstGeom prst="rect">
              <a:avLst/>
            </a:prstGeom>
            <a:solidFill>
              <a:schemeClr val="folHlink"/>
            </a:solidFill>
            <a:ln w="9525">
              <a:noFill/>
              <a:miter lim="800000"/>
              <a:headEnd/>
              <a:tailEnd/>
            </a:ln>
            <a:effectLst/>
          </p:spPr>
          <p:txBody>
            <a:bodyPr wrap="none" anchor="ctr"/>
            <a:lstStyle/>
            <a:p>
              <a:endParaRPr lang="ru-RU"/>
            </a:p>
          </p:txBody>
        </p:sp>
      </p:grpSp>
      <p:sp>
        <p:nvSpPr>
          <p:cNvPr id="3089" name="Rectangle 17"/>
          <p:cNvSpPr>
            <a:spLocks noChangeArrowheads="1"/>
          </p:cNvSpPr>
          <p:nvPr/>
        </p:nvSpPr>
        <p:spPr bwMode="gray">
          <a:xfrm>
            <a:off x="1130300" y="3141663"/>
            <a:ext cx="8013700" cy="574675"/>
          </a:xfrm>
          <a:prstGeom prst="rect">
            <a:avLst/>
          </a:prstGeom>
          <a:solidFill>
            <a:schemeClr val="tx2"/>
          </a:solidFill>
          <a:ln w="9525">
            <a:noFill/>
            <a:miter lim="800000"/>
            <a:headEnd/>
            <a:tailEnd/>
          </a:ln>
          <a:effectLst/>
        </p:spPr>
        <p:txBody>
          <a:bodyPr wrap="none" anchor="ctr"/>
          <a:lstStyle/>
          <a:p>
            <a:endParaRPr lang="ru-RU"/>
          </a:p>
        </p:txBody>
      </p:sp>
      <p:sp>
        <p:nvSpPr>
          <p:cNvPr id="3091" name="Rectangle 19"/>
          <p:cNvSpPr>
            <a:spLocks noChangeArrowheads="1"/>
          </p:cNvSpPr>
          <p:nvPr/>
        </p:nvSpPr>
        <p:spPr bwMode="gray">
          <a:xfrm>
            <a:off x="573088" y="2520950"/>
            <a:ext cx="576262" cy="641350"/>
          </a:xfrm>
          <a:prstGeom prst="rect">
            <a:avLst/>
          </a:prstGeom>
          <a:solidFill>
            <a:schemeClr val="accent2"/>
          </a:solidFill>
          <a:ln w="9525">
            <a:noFill/>
            <a:miter lim="800000"/>
            <a:headEnd/>
            <a:tailEnd/>
          </a:ln>
        </p:spPr>
        <p:txBody>
          <a:bodyPr/>
          <a:lstStyle/>
          <a:p>
            <a:endParaRPr lang="ru-RU"/>
          </a:p>
        </p:txBody>
      </p:sp>
      <p:sp>
        <p:nvSpPr>
          <p:cNvPr id="3092" name="Rectangle 20"/>
          <p:cNvSpPr>
            <a:spLocks noChangeArrowheads="1"/>
          </p:cNvSpPr>
          <p:nvPr/>
        </p:nvSpPr>
        <p:spPr bwMode="gray">
          <a:xfrm>
            <a:off x="1716088" y="628650"/>
            <a:ext cx="566737" cy="636588"/>
          </a:xfrm>
          <a:prstGeom prst="rect">
            <a:avLst/>
          </a:prstGeom>
          <a:solidFill>
            <a:schemeClr val="hlink"/>
          </a:solidFill>
          <a:ln w="9525">
            <a:noFill/>
            <a:miter lim="800000"/>
            <a:headEnd/>
            <a:tailEnd/>
          </a:ln>
        </p:spPr>
        <p:txBody>
          <a:bodyPr/>
          <a:lstStyle/>
          <a:p>
            <a:endParaRPr lang="ru-RU"/>
          </a:p>
        </p:txBody>
      </p:sp>
      <p:sp>
        <p:nvSpPr>
          <p:cNvPr id="3093" name="Rectangle 21"/>
          <p:cNvSpPr>
            <a:spLocks noChangeArrowheads="1"/>
          </p:cNvSpPr>
          <p:nvPr/>
        </p:nvSpPr>
        <p:spPr bwMode="gray">
          <a:xfrm>
            <a:off x="2278063" y="0"/>
            <a:ext cx="585787" cy="635000"/>
          </a:xfrm>
          <a:prstGeom prst="rect">
            <a:avLst/>
          </a:prstGeom>
          <a:solidFill>
            <a:schemeClr val="hlink"/>
          </a:solidFill>
          <a:ln w="9525">
            <a:noFill/>
            <a:miter lim="800000"/>
            <a:headEnd/>
            <a:tailEnd/>
          </a:ln>
        </p:spPr>
        <p:txBody>
          <a:bodyPr/>
          <a:lstStyle/>
          <a:p>
            <a:endParaRPr lang="ru-RU"/>
          </a:p>
        </p:txBody>
      </p:sp>
      <p:sp>
        <p:nvSpPr>
          <p:cNvPr id="3094" name="Rectangle 22"/>
          <p:cNvSpPr>
            <a:spLocks noChangeArrowheads="1"/>
          </p:cNvSpPr>
          <p:nvPr/>
        </p:nvSpPr>
        <p:spPr bwMode="gray">
          <a:xfrm>
            <a:off x="2281238" y="628650"/>
            <a:ext cx="585787" cy="631825"/>
          </a:xfrm>
          <a:prstGeom prst="rect">
            <a:avLst/>
          </a:prstGeom>
          <a:solidFill>
            <a:schemeClr val="accent2"/>
          </a:solidFill>
          <a:ln w="9525">
            <a:noFill/>
            <a:miter lim="800000"/>
            <a:headEnd/>
            <a:tailEnd/>
          </a:ln>
        </p:spPr>
        <p:txBody>
          <a:bodyPr/>
          <a:lstStyle/>
          <a:p>
            <a:endParaRPr lang="ru-RU"/>
          </a:p>
        </p:txBody>
      </p:sp>
      <p:sp>
        <p:nvSpPr>
          <p:cNvPr id="3095" name="Rectangle 23"/>
          <p:cNvSpPr>
            <a:spLocks noChangeArrowheads="1"/>
          </p:cNvSpPr>
          <p:nvPr/>
        </p:nvSpPr>
        <p:spPr bwMode="gray">
          <a:xfrm>
            <a:off x="1141413" y="1262063"/>
            <a:ext cx="574675" cy="625475"/>
          </a:xfrm>
          <a:prstGeom prst="rect">
            <a:avLst/>
          </a:prstGeom>
          <a:solidFill>
            <a:schemeClr val="hlink"/>
          </a:solidFill>
          <a:ln w="9525">
            <a:noFill/>
            <a:miter lim="800000"/>
            <a:headEnd/>
            <a:tailEnd/>
          </a:ln>
        </p:spPr>
        <p:txBody>
          <a:bodyPr/>
          <a:lstStyle/>
          <a:p>
            <a:endParaRPr lang="ru-RU"/>
          </a:p>
        </p:txBody>
      </p:sp>
      <p:sp>
        <p:nvSpPr>
          <p:cNvPr id="3096" name="Rectangle 24"/>
          <p:cNvSpPr>
            <a:spLocks noChangeArrowheads="1"/>
          </p:cNvSpPr>
          <p:nvPr/>
        </p:nvSpPr>
        <p:spPr bwMode="gray">
          <a:xfrm>
            <a:off x="1716088" y="1263650"/>
            <a:ext cx="566737" cy="622300"/>
          </a:xfrm>
          <a:prstGeom prst="rect">
            <a:avLst/>
          </a:prstGeom>
          <a:solidFill>
            <a:schemeClr val="accent2"/>
          </a:solidFill>
          <a:ln w="9525">
            <a:noFill/>
            <a:miter lim="800000"/>
            <a:headEnd/>
            <a:tailEnd/>
          </a:ln>
        </p:spPr>
        <p:txBody>
          <a:bodyPr/>
          <a:lstStyle/>
          <a:p>
            <a:endParaRPr lang="ru-RU"/>
          </a:p>
        </p:txBody>
      </p:sp>
      <p:sp>
        <p:nvSpPr>
          <p:cNvPr id="3097" name="Rectangle 25"/>
          <p:cNvSpPr>
            <a:spLocks noChangeArrowheads="1"/>
          </p:cNvSpPr>
          <p:nvPr/>
        </p:nvSpPr>
        <p:spPr bwMode="gray">
          <a:xfrm>
            <a:off x="573088" y="1885950"/>
            <a:ext cx="576262" cy="644525"/>
          </a:xfrm>
          <a:prstGeom prst="rect">
            <a:avLst/>
          </a:prstGeom>
          <a:solidFill>
            <a:schemeClr val="hlink"/>
          </a:solidFill>
          <a:ln w="9525">
            <a:noFill/>
            <a:miter lim="800000"/>
            <a:headEnd/>
            <a:tailEnd/>
          </a:ln>
        </p:spPr>
        <p:txBody>
          <a:bodyPr/>
          <a:lstStyle/>
          <a:p>
            <a:endParaRPr lang="ru-RU"/>
          </a:p>
        </p:txBody>
      </p:sp>
      <p:sp>
        <p:nvSpPr>
          <p:cNvPr id="3098" name="Rectangle 26"/>
          <p:cNvSpPr>
            <a:spLocks noChangeArrowheads="1"/>
          </p:cNvSpPr>
          <p:nvPr/>
        </p:nvSpPr>
        <p:spPr bwMode="gray">
          <a:xfrm>
            <a:off x="1141413" y="1885950"/>
            <a:ext cx="576262" cy="644525"/>
          </a:xfrm>
          <a:prstGeom prst="rect">
            <a:avLst/>
          </a:prstGeom>
          <a:solidFill>
            <a:schemeClr val="accent2"/>
          </a:solidFill>
          <a:ln w="9525">
            <a:noFill/>
            <a:miter lim="800000"/>
            <a:headEnd/>
            <a:tailEnd/>
          </a:ln>
        </p:spPr>
        <p:txBody>
          <a:bodyPr/>
          <a:lstStyle/>
          <a:p>
            <a:endParaRPr lang="ru-RU"/>
          </a:p>
        </p:txBody>
      </p:sp>
      <p:sp>
        <p:nvSpPr>
          <p:cNvPr id="3099" name="Rectangle 27"/>
          <p:cNvSpPr>
            <a:spLocks noChangeArrowheads="1"/>
          </p:cNvSpPr>
          <p:nvPr/>
        </p:nvSpPr>
        <p:spPr bwMode="gray">
          <a:xfrm>
            <a:off x="0" y="2528888"/>
            <a:ext cx="574675" cy="633412"/>
          </a:xfrm>
          <a:prstGeom prst="rect">
            <a:avLst/>
          </a:prstGeom>
          <a:solidFill>
            <a:schemeClr val="hlink"/>
          </a:solidFill>
          <a:ln w="9525">
            <a:noFill/>
            <a:miter lim="800000"/>
            <a:headEnd/>
            <a:tailEnd/>
          </a:ln>
        </p:spPr>
        <p:txBody>
          <a:bodyPr/>
          <a:lstStyle/>
          <a:p>
            <a:endParaRPr lang="ru-RU"/>
          </a:p>
        </p:txBody>
      </p:sp>
      <p:sp>
        <p:nvSpPr>
          <p:cNvPr id="3074" name="Rectangle 2"/>
          <p:cNvSpPr>
            <a:spLocks noGrp="1" noChangeArrowheads="1"/>
          </p:cNvSpPr>
          <p:nvPr>
            <p:ph type="ctrTitle"/>
          </p:nvPr>
        </p:nvSpPr>
        <p:spPr bwMode="gray">
          <a:xfrm>
            <a:off x="1752600" y="1800225"/>
            <a:ext cx="6629400" cy="1012825"/>
          </a:xfrm>
        </p:spPr>
        <p:txBody>
          <a:bodyPr/>
          <a:lstStyle>
            <a:lvl1pPr algn="ctr">
              <a:defRPr sz="3600" i="1">
                <a:latin typeface="Verdana" pitchFamily="34" charset="0"/>
              </a:defRPr>
            </a:lvl1pPr>
          </a:lstStyle>
          <a:p>
            <a:r>
              <a:rPr lang="ru-RU" smtClean="0"/>
              <a:t>Образец заголовка</a:t>
            </a:r>
            <a:endParaRPr lang="en-US"/>
          </a:p>
        </p:txBody>
      </p:sp>
      <p:sp>
        <p:nvSpPr>
          <p:cNvPr id="3075" name="Rectangle 3"/>
          <p:cNvSpPr>
            <a:spLocks noGrp="1" noChangeArrowheads="1"/>
          </p:cNvSpPr>
          <p:nvPr>
            <p:ph type="subTitle" idx="1"/>
          </p:nvPr>
        </p:nvSpPr>
        <p:spPr bwMode="gray">
          <a:xfrm>
            <a:off x="1600200" y="3276600"/>
            <a:ext cx="6324600" cy="381000"/>
          </a:xfrm>
        </p:spPr>
        <p:txBody>
          <a:bodyPr/>
          <a:lstStyle>
            <a:lvl1pPr marL="0" indent="0" algn="ctr">
              <a:buFont typeface="Wingdings" pitchFamily="2" charset="2"/>
              <a:buNone/>
              <a:defRPr sz="1800" b="1">
                <a:solidFill>
                  <a:schemeClr val="bg1"/>
                </a:solidFill>
              </a:defRPr>
            </a:lvl1pPr>
          </a:lstStyle>
          <a:p>
            <a:r>
              <a:rPr lang="ru-RU" smtClean="0"/>
              <a:t>Образец подзаголовка</a:t>
            </a:r>
            <a:endParaRPr lang="en-US"/>
          </a:p>
        </p:txBody>
      </p:sp>
      <p:grpSp>
        <p:nvGrpSpPr>
          <p:cNvPr id="3088" name="Group 16"/>
          <p:cNvGrpSpPr>
            <a:grpSpLocks/>
          </p:cNvGrpSpPr>
          <p:nvPr/>
        </p:nvGrpSpPr>
        <p:grpSpPr bwMode="auto">
          <a:xfrm>
            <a:off x="4191000" y="5410200"/>
            <a:ext cx="1295400" cy="695325"/>
            <a:chOff x="2680" y="3678"/>
            <a:chExt cx="680" cy="438"/>
          </a:xfrm>
        </p:grpSpPr>
        <p:sp>
          <p:nvSpPr>
            <p:cNvPr id="3086" name="Text Box 14"/>
            <p:cNvSpPr txBox="1">
              <a:spLocks noChangeArrowheads="1"/>
            </p:cNvSpPr>
            <p:nvPr userDrawn="1"/>
          </p:nvSpPr>
          <p:spPr bwMode="gray">
            <a:xfrm>
              <a:off x="2680" y="3789"/>
              <a:ext cx="680" cy="327"/>
            </a:xfrm>
            <a:prstGeom prst="rect">
              <a:avLst/>
            </a:prstGeom>
            <a:noFill/>
            <a:ln w="9525">
              <a:noFill/>
              <a:miter lim="800000"/>
              <a:headEnd/>
              <a:tailEnd/>
            </a:ln>
            <a:effectLst/>
          </p:spPr>
          <p:txBody>
            <a:bodyPr>
              <a:spAutoFit/>
            </a:bodyPr>
            <a:lstStyle/>
            <a:p>
              <a:pPr algn="l"/>
              <a:r>
                <a:rPr lang="en-US" sz="2800" b="1">
                  <a:solidFill>
                    <a:schemeClr val="tx2"/>
                  </a:solidFill>
                </a:rPr>
                <a:t>LOGO</a:t>
              </a:r>
            </a:p>
          </p:txBody>
        </p:sp>
        <p:sp>
          <p:nvSpPr>
            <p:cNvPr id="3087" name="AutoShape 15"/>
            <p:cNvSpPr>
              <a:spLocks noChangeArrowheads="1"/>
            </p:cNvSpPr>
            <p:nvPr userDrawn="1"/>
          </p:nvSpPr>
          <p:spPr bwMode="gray">
            <a:xfrm rot="5400000">
              <a:off x="2928" y="3493"/>
              <a:ext cx="172" cy="542"/>
            </a:xfrm>
            <a:prstGeom prst="moon">
              <a:avLst>
                <a:gd name="adj" fmla="val 21208"/>
              </a:avLst>
            </a:prstGeom>
            <a:solidFill>
              <a:schemeClr val="accent2"/>
            </a:solidFill>
            <a:ln w="9525">
              <a:noFill/>
              <a:miter lim="800000"/>
              <a:headEnd/>
              <a:tailEnd/>
            </a:ln>
            <a:effectLst/>
          </p:spPr>
          <p:txBody>
            <a:bodyPr wrap="none" anchor="ctr"/>
            <a:lstStyle/>
            <a:p>
              <a:endParaRPr lang="ru-RU"/>
            </a:p>
          </p:txBody>
        </p:sp>
      </p:grpSp>
    </p:spTree>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r>
              <a:rPr lang="en-US"/>
              <a:t>Company name</a:t>
            </a:r>
          </a:p>
        </p:txBody>
      </p:sp>
      <p:sp>
        <p:nvSpPr>
          <p:cNvPr id="5" name="Номер слайда 4"/>
          <p:cNvSpPr>
            <a:spLocks noGrp="1"/>
          </p:cNvSpPr>
          <p:nvPr>
            <p:ph type="sldNum" sz="quarter" idx="11"/>
          </p:nvPr>
        </p:nvSpPr>
        <p:spPr/>
        <p:txBody>
          <a:bodyPr/>
          <a:lstStyle>
            <a:lvl1pPr>
              <a:defRPr/>
            </a:lvl1pPr>
          </a:lstStyle>
          <a:p>
            <a:fld id="{9D3975F5-23D8-490D-A989-2D902714B414}" type="slidenum">
              <a:rPr lang="en-US"/>
              <a:pPr/>
              <a:t>‹#›</a:t>
            </a:fld>
            <a:endParaRPr lang="en-US"/>
          </a:p>
        </p:txBody>
      </p:sp>
      <p:sp>
        <p:nvSpPr>
          <p:cNvPr id="6" name="Дата 5"/>
          <p:cNvSpPr>
            <a:spLocks noGrp="1"/>
          </p:cNvSpPr>
          <p:nvPr>
            <p:ph type="dt" sz="half" idx="12"/>
          </p:nvPr>
        </p:nvSpPr>
        <p:spPr/>
        <p:txBody>
          <a:bodyPr/>
          <a:lstStyle>
            <a:lvl1pPr>
              <a:defRPr/>
            </a:lvl1pPr>
          </a:lstStyle>
          <a:p>
            <a:r>
              <a:rPr lang="en-US"/>
              <a:t>www.themegallery.com</a:t>
            </a:r>
          </a:p>
        </p:txBody>
      </p:sp>
    </p:spTree>
  </p:cSld>
  <p:clrMapOvr>
    <a:masterClrMapping/>
  </p:clrMapOvr>
  <p:transition>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60198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6019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r>
              <a:rPr lang="en-US"/>
              <a:t>Company name</a:t>
            </a:r>
          </a:p>
        </p:txBody>
      </p:sp>
      <p:sp>
        <p:nvSpPr>
          <p:cNvPr id="5" name="Номер слайда 4"/>
          <p:cNvSpPr>
            <a:spLocks noGrp="1"/>
          </p:cNvSpPr>
          <p:nvPr>
            <p:ph type="sldNum" sz="quarter" idx="11"/>
          </p:nvPr>
        </p:nvSpPr>
        <p:spPr/>
        <p:txBody>
          <a:bodyPr/>
          <a:lstStyle>
            <a:lvl1pPr>
              <a:defRPr/>
            </a:lvl1pPr>
          </a:lstStyle>
          <a:p>
            <a:fld id="{30576063-621A-4711-8CFF-6D8D9C393B28}" type="slidenum">
              <a:rPr lang="en-US"/>
              <a:pPr/>
              <a:t>‹#›</a:t>
            </a:fld>
            <a:endParaRPr lang="en-US"/>
          </a:p>
        </p:txBody>
      </p:sp>
      <p:sp>
        <p:nvSpPr>
          <p:cNvPr id="6" name="Дата 5"/>
          <p:cNvSpPr>
            <a:spLocks noGrp="1"/>
          </p:cNvSpPr>
          <p:nvPr>
            <p:ph type="dt" sz="half" idx="12"/>
          </p:nvPr>
        </p:nvSpPr>
        <p:spPr/>
        <p:txBody>
          <a:bodyPr/>
          <a:lstStyle>
            <a:lvl1pPr>
              <a:defRPr/>
            </a:lvl1pPr>
          </a:lstStyle>
          <a:p>
            <a:r>
              <a:rPr lang="en-US"/>
              <a:t>www.themegallery.com</a:t>
            </a:r>
          </a:p>
        </p:txBody>
      </p:sp>
    </p:spTree>
  </p:cSld>
  <p:clrMapOvr>
    <a:masterClrMapping/>
  </p:clrMapOvr>
  <p:transition>
    <p:pull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57200"/>
            <a:ext cx="7391400" cy="4873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248275"/>
          </a:xfrm>
        </p:spPr>
        <p:txBody>
          <a:bodyPr/>
          <a:lstStyle/>
          <a:p>
            <a:r>
              <a:rPr lang="ru-RU" smtClean="0"/>
              <a:t>Вставка таблицы</a:t>
            </a:r>
            <a:endParaRPr lang="ru-RU"/>
          </a:p>
        </p:txBody>
      </p:sp>
      <p:sp>
        <p:nvSpPr>
          <p:cNvPr id="4" name="Нижний колонтитул 3"/>
          <p:cNvSpPr>
            <a:spLocks noGrp="1"/>
          </p:cNvSpPr>
          <p:nvPr>
            <p:ph type="ftr" sz="quarter" idx="10"/>
          </p:nvPr>
        </p:nvSpPr>
        <p:spPr>
          <a:xfrm>
            <a:off x="5943600" y="6537325"/>
            <a:ext cx="2895600" cy="320675"/>
          </a:xfrm>
        </p:spPr>
        <p:txBody>
          <a:bodyPr/>
          <a:lstStyle>
            <a:lvl1pPr>
              <a:defRPr/>
            </a:lvl1pPr>
          </a:lstStyle>
          <a:p>
            <a:r>
              <a:rPr lang="en-US"/>
              <a:t>Company name</a:t>
            </a:r>
          </a:p>
        </p:txBody>
      </p:sp>
      <p:sp>
        <p:nvSpPr>
          <p:cNvPr id="5" name="Номер слайда 4"/>
          <p:cNvSpPr>
            <a:spLocks noGrp="1"/>
          </p:cNvSpPr>
          <p:nvPr>
            <p:ph type="sldNum" sz="quarter" idx="11"/>
          </p:nvPr>
        </p:nvSpPr>
        <p:spPr>
          <a:xfrm>
            <a:off x="2971800" y="6537325"/>
            <a:ext cx="2133600" cy="320675"/>
          </a:xfrm>
        </p:spPr>
        <p:txBody>
          <a:bodyPr/>
          <a:lstStyle>
            <a:lvl1pPr>
              <a:defRPr/>
            </a:lvl1pPr>
          </a:lstStyle>
          <a:p>
            <a:fld id="{99207046-49B4-4890-BCC2-CCDBD4FC7557}" type="slidenum">
              <a:rPr lang="en-US"/>
              <a:pPr/>
              <a:t>‹#›</a:t>
            </a:fld>
            <a:endParaRPr lang="en-US"/>
          </a:p>
        </p:txBody>
      </p:sp>
      <p:sp>
        <p:nvSpPr>
          <p:cNvPr id="6" name="Дата 5"/>
          <p:cNvSpPr>
            <a:spLocks noGrp="1"/>
          </p:cNvSpPr>
          <p:nvPr>
            <p:ph type="dt" sz="half" idx="12"/>
          </p:nvPr>
        </p:nvSpPr>
        <p:spPr>
          <a:xfrm>
            <a:off x="5943600" y="68263"/>
            <a:ext cx="2590800" cy="236537"/>
          </a:xfrm>
        </p:spPr>
        <p:txBody>
          <a:bodyPr/>
          <a:lstStyle>
            <a:lvl1pPr>
              <a:defRPr/>
            </a:lvl1pPr>
          </a:lstStyle>
          <a:p>
            <a:r>
              <a:rPr lang="en-US"/>
              <a:t>www.themegallery.com</a:t>
            </a:r>
          </a:p>
        </p:txBody>
      </p:sp>
    </p:spTree>
  </p:cSld>
  <p:clrMapOvr>
    <a:masterClrMapping/>
  </p:clrMapOvr>
  <p:transition>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r>
              <a:rPr lang="en-US"/>
              <a:t>Company name</a:t>
            </a:r>
          </a:p>
        </p:txBody>
      </p:sp>
      <p:sp>
        <p:nvSpPr>
          <p:cNvPr id="5" name="Номер слайда 4"/>
          <p:cNvSpPr>
            <a:spLocks noGrp="1"/>
          </p:cNvSpPr>
          <p:nvPr>
            <p:ph type="sldNum" sz="quarter" idx="11"/>
          </p:nvPr>
        </p:nvSpPr>
        <p:spPr/>
        <p:txBody>
          <a:bodyPr/>
          <a:lstStyle>
            <a:lvl1pPr>
              <a:defRPr/>
            </a:lvl1pPr>
          </a:lstStyle>
          <a:p>
            <a:fld id="{BC5A79B5-5479-422D-8FFF-EF1C0C302D18}" type="slidenum">
              <a:rPr lang="en-US"/>
              <a:pPr/>
              <a:t>‹#›</a:t>
            </a:fld>
            <a:endParaRPr lang="en-US"/>
          </a:p>
        </p:txBody>
      </p:sp>
      <p:sp>
        <p:nvSpPr>
          <p:cNvPr id="6" name="Дата 5"/>
          <p:cNvSpPr>
            <a:spLocks noGrp="1"/>
          </p:cNvSpPr>
          <p:nvPr>
            <p:ph type="dt" sz="half" idx="12"/>
          </p:nvPr>
        </p:nvSpPr>
        <p:spPr/>
        <p:txBody>
          <a:bodyPr/>
          <a:lstStyle>
            <a:lvl1pPr>
              <a:defRPr/>
            </a:lvl1pPr>
          </a:lstStyle>
          <a:p>
            <a:r>
              <a:rPr lang="en-US"/>
              <a:t>www.themegallery.com</a:t>
            </a:r>
          </a:p>
        </p:txBody>
      </p:sp>
    </p:spTree>
  </p:cSld>
  <p:clrMapOvr>
    <a:masterClrMapping/>
  </p:clrMapOvr>
  <p:transition>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ижний колонтитул 3"/>
          <p:cNvSpPr>
            <a:spLocks noGrp="1"/>
          </p:cNvSpPr>
          <p:nvPr>
            <p:ph type="ftr" sz="quarter" idx="10"/>
          </p:nvPr>
        </p:nvSpPr>
        <p:spPr/>
        <p:txBody>
          <a:bodyPr/>
          <a:lstStyle>
            <a:lvl1pPr>
              <a:defRPr/>
            </a:lvl1pPr>
          </a:lstStyle>
          <a:p>
            <a:r>
              <a:rPr lang="en-US"/>
              <a:t>Company name</a:t>
            </a:r>
          </a:p>
        </p:txBody>
      </p:sp>
      <p:sp>
        <p:nvSpPr>
          <p:cNvPr id="5" name="Номер слайда 4"/>
          <p:cNvSpPr>
            <a:spLocks noGrp="1"/>
          </p:cNvSpPr>
          <p:nvPr>
            <p:ph type="sldNum" sz="quarter" idx="11"/>
          </p:nvPr>
        </p:nvSpPr>
        <p:spPr/>
        <p:txBody>
          <a:bodyPr/>
          <a:lstStyle>
            <a:lvl1pPr>
              <a:defRPr/>
            </a:lvl1pPr>
          </a:lstStyle>
          <a:p>
            <a:fld id="{4A917D71-9A4E-4306-B78F-348B69156F55}" type="slidenum">
              <a:rPr lang="en-US"/>
              <a:pPr/>
              <a:t>‹#›</a:t>
            </a:fld>
            <a:endParaRPr lang="en-US"/>
          </a:p>
        </p:txBody>
      </p:sp>
      <p:sp>
        <p:nvSpPr>
          <p:cNvPr id="6" name="Дата 5"/>
          <p:cNvSpPr>
            <a:spLocks noGrp="1"/>
          </p:cNvSpPr>
          <p:nvPr>
            <p:ph type="dt" sz="half" idx="12"/>
          </p:nvPr>
        </p:nvSpPr>
        <p:spPr/>
        <p:txBody>
          <a:bodyPr/>
          <a:lstStyle>
            <a:lvl1pPr>
              <a:defRPr/>
            </a:lvl1pPr>
          </a:lstStyle>
          <a:p>
            <a:r>
              <a:rPr lang="en-US"/>
              <a:t>www.themegallery.com</a:t>
            </a:r>
          </a:p>
        </p:txBody>
      </p:sp>
    </p:spTree>
  </p:cSld>
  <p:clrMapOvr>
    <a:masterClrMapping/>
  </p:clrMapOvr>
  <p:transition>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p:txBody>
          <a:bodyPr/>
          <a:lstStyle>
            <a:lvl1pPr>
              <a:defRPr/>
            </a:lvl1pPr>
          </a:lstStyle>
          <a:p>
            <a:r>
              <a:rPr lang="en-US"/>
              <a:t>Company name</a:t>
            </a:r>
          </a:p>
        </p:txBody>
      </p:sp>
      <p:sp>
        <p:nvSpPr>
          <p:cNvPr id="6" name="Номер слайда 5"/>
          <p:cNvSpPr>
            <a:spLocks noGrp="1"/>
          </p:cNvSpPr>
          <p:nvPr>
            <p:ph type="sldNum" sz="quarter" idx="11"/>
          </p:nvPr>
        </p:nvSpPr>
        <p:spPr/>
        <p:txBody>
          <a:bodyPr/>
          <a:lstStyle>
            <a:lvl1pPr>
              <a:defRPr/>
            </a:lvl1pPr>
          </a:lstStyle>
          <a:p>
            <a:fld id="{6654C82D-70CE-4D4D-968E-363548BDA751}" type="slidenum">
              <a:rPr lang="en-US"/>
              <a:pPr/>
              <a:t>‹#›</a:t>
            </a:fld>
            <a:endParaRPr lang="en-US"/>
          </a:p>
        </p:txBody>
      </p:sp>
      <p:sp>
        <p:nvSpPr>
          <p:cNvPr id="7" name="Дата 6"/>
          <p:cNvSpPr>
            <a:spLocks noGrp="1"/>
          </p:cNvSpPr>
          <p:nvPr>
            <p:ph type="dt" sz="half" idx="12"/>
          </p:nvPr>
        </p:nvSpPr>
        <p:spPr/>
        <p:txBody>
          <a:bodyPr/>
          <a:lstStyle>
            <a:lvl1pPr>
              <a:defRPr/>
            </a:lvl1pPr>
          </a:lstStyle>
          <a:p>
            <a:r>
              <a:rPr lang="en-US"/>
              <a:t>www.themegallery.com</a:t>
            </a:r>
          </a:p>
        </p:txBody>
      </p:sp>
    </p:spTree>
  </p:cSld>
  <p:clrMapOvr>
    <a:masterClrMapping/>
  </p:clrMapOvr>
  <p:transition>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ижний колонтитул 6"/>
          <p:cNvSpPr>
            <a:spLocks noGrp="1"/>
          </p:cNvSpPr>
          <p:nvPr>
            <p:ph type="ftr" sz="quarter" idx="10"/>
          </p:nvPr>
        </p:nvSpPr>
        <p:spPr/>
        <p:txBody>
          <a:bodyPr/>
          <a:lstStyle>
            <a:lvl1pPr>
              <a:defRPr/>
            </a:lvl1pPr>
          </a:lstStyle>
          <a:p>
            <a:r>
              <a:rPr lang="en-US"/>
              <a:t>Company name</a:t>
            </a:r>
          </a:p>
        </p:txBody>
      </p:sp>
      <p:sp>
        <p:nvSpPr>
          <p:cNvPr id="8" name="Номер слайда 7"/>
          <p:cNvSpPr>
            <a:spLocks noGrp="1"/>
          </p:cNvSpPr>
          <p:nvPr>
            <p:ph type="sldNum" sz="quarter" idx="11"/>
          </p:nvPr>
        </p:nvSpPr>
        <p:spPr/>
        <p:txBody>
          <a:bodyPr/>
          <a:lstStyle>
            <a:lvl1pPr>
              <a:defRPr/>
            </a:lvl1pPr>
          </a:lstStyle>
          <a:p>
            <a:fld id="{FFE96397-01E3-4F62-9665-F7BC06683322}" type="slidenum">
              <a:rPr lang="en-US"/>
              <a:pPr/>
              <a:t>‹#›</a:t>
            </a:fld>
            <a:endParaRPr lang="en-US"/>
          </a:p>
        </p:txBody>
      </p:sp>
      <p:sp>
        <p:nvSpPr>
          <p:cNvPr id="9" name="Дата 8"/>
          <p:cNvSpPr>
            <a:spLocks noGrp="1"/>
          </p:cNvSpPr>
          <p:nvPr>
            <p:ph type="dt" sz="half" idx="12"/>
          </p:nvPr>
        </p:nvSpPr>
        <p:spPr/>
        <p:txBody>
          <a:bodyPr/>
          <a:lstStyle>
            <a:lvl1pPr>
              <a:defRPr/>
            </a:lvl1pPr>
          </a:lstStyle>
          <a:p>
            <a:r>
              <a:rPr lang="en-US"/>
              <a:t>www.themegallery.com</a:t>
            </a:r>
          </a:p>
        </p:txBody>
      </p:sp>
    </p:spTree>
  </p:cSld>
  <p:clrMapOvr>
    <a:masterClrMapping/>
  </p:clrMapOvr>
  <p:transition>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lvl1pPr>
              <a:defRPr/>
            </a:lvl1pPr>
          </a:lstStyle>
          <a:p>
            <a:r>
              <a:rPr lang="en-US"/>
              <a:t>Company name</a:t>
            </a:r>
          </a:p>
        </p:txBody>
      </p:sp>
      <p:sp>
        <p:nvSpPr>
          <p:cNvPr id="4" name="Номер слайда 3"/>
          <p:cNvSpPr>
            <a:spLocks noGrp="1"/>
          </p:cNvSpPr>
          <p:nvPr>
            <p:ph type="sldNum" sz="quarter" idx="11"/>
          </p:nvPr>
        </p:nvSpPr>
        <p:spPr/>
        <p:txBody>
          <a:bodyPr/>
          <a:lstStyle>
            <a:lvl1pPr>
              <a:defRPr/>
            </a:lvl1pPr>
          </a:lstStyle>
          <a:p>
            <a:fld id="{B3761F43-8057-44B2-B737-055DF588186F}" type="slidenum">
              <a:rPr lang="en-US"/>
              <a:pPr/>
              <a:t>‹#›</a:t>
            </a:fld>
            <a:endParaRPr lang="en-US"/>
          </a:p>
        </p:txBody>
      </p:sp>
      <p:sp>
        <p:nvSpPr>
          <p:cNvPr id="5" name="Дата 4"/>
          <p:cNvSpPr>
            <a:spLocks noGrp="1"/>
          </p:cNvSpPr>
          <p:nvPr>
            <p:ph type="dt" sz="half" idx="12"/>
          </p:nvPr>
        </p:nvSpPr>
        <p:spPr/>
        <p:txBody>
          <a:bodyPr/>
          <a:lstStyle>
            <a:lvl1pPr>
              <a:defRPr/>
            </a:lvl1pPr>
          </a:lstStyle>
          <a:p>
            <a:r>
              <a:rPr lang="en-US"/>
              <a:t>www.themegallery.com</a:t>
            </a:r>
          </a:p>
        </p:txBody>
      </p:sp>
    </p:spTree>
  </p:cSld>
  <p:clrMapOvr>
    <a:masterClrMapping/>
  </p:clrMapOvr>
  <p:transition>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p:cNvSpPr>
            <a:spLocks noGrp="1"/>
          </p:cNvSpPr>
          <p:nvPr>
            <p:ph type="ftr" sz="quarter" idx="10"/>
          </p:nvPr>
        </p:nvSpPr>
        <p:spPr/>
        <p:txBody>
          <a:bodyPr/>
          <a:lstStyle>
            <a:lvl1pPr>
              <a:defRPr/>
            </a:lvl1pPr>
          </a:lstStyle>
          <a:p>
            <a:r>
              <a:rPr lang="en-US"/>
              <a:t>Company name</a:t>
            </a:r>
          </a:p>
        </p:txBody>
      </p:sp>
      <p:sp>
        <p:nvSpPr>
          <p:cNvPr id="3" name="Номер слайда 2"/>
          <p:cNvSpPr>
            <a:spLocks noGrp="1"/>
          </p:cNvSpPr>
          <p:nvPr>
            <p:ph type="sldNum" sz="quarter" idx="11"/>
          </p:nvPr>
        </p:nvSpPr>
        <p:spPr/>
        <p:txBody>
          <a:bodyPr/>
          <a:lstStyle>
            <a:lvl1pPr>
              <a:defRPr/>
            </a:lvl1pPr>
          </a:lstStyle>
          <a:p>
            <a:fld id="{42556834-95B8-45A0-AADB-FB834039C25F}" type="slidenum">
              <a:rPr lang="en-US"/>
              <a:pPr/>
              <a:t>‹#›</a:t>
            </a:fld>
            <a:endParaRPr lang="en-US"/>
          </a:p>
        </p:txBody>
      </p:sp>
      <p:sp>
        <p:nvSpPr>
          <p:cNvPr id="4" name="Дата 3"/>
          <p:cNvSpPr>
            <a:spLocks noGrp="1"/>
          </p:cNvSpPr>
          <p:nvPr>
            <p:ph type="dt" sz="half" idx="12"/>
          </p:nvPr>
        </p:nvSpPr>
        <p:spPr/>
        <p:txBody>
          <a:bodyPr/>
          <a:lstStyle>
            <a:lvl1pPr>
              <a:defRPr/>
            </a:lvl1pPr>
          </a:lstStyle>
          <a:p>
            <a:r>
              <a:rPr lang="en-US"/>
              <a:t>www.themegallery.com</a:t>
            </a:r>
          </a:p>
        </p:txBody>
      </p:sp>
    </p:spTree>
  </p:cSld>
  <p:clrMapOvr>
    <a:masterClrMapping/>
  </p:clrMapOvr>
  <p:transition>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r>
              <a:rPr lang="en-US"/>
              <a:t>Company name</a:t>
            </a:r>
          </a:p>
        </p:txBody>
      </p:sp>
      <p:sp>
        <p:nvSpPr>
          <p:cNvPr id="6" name="Номер слайда 5"/>
          <p:cNvSpPr>
            <a:spLocks noGrp="1"/>
          </p:cNvSpPr>
          <p:nvPr>
            <p:ph type="sldNum" sz="quarter" idx="11"/>
          </p:nvPr>
        </p:nvSpPr>
        <p:spPr/>
        <p:txBody>
          <a:bodyPr/>
          <a:lstStyle>
            <a:lvl1pPr>
              <a:defRPr/>
            </a:lvl1pPr>
          </a:lstStyle>
          <a:p>
            <a:fld id="{558505C9-DD75-45B4-B0A2-5CEBB3039FC5}" type="slidenum">
              <a:rPr lang="en-US"/>
              <a:pPr/>
              <a:t>‹#›</a:t>
            </a:fld>
            <a:endParaRPr lang="en-US"/>
          </a:p>
        </p:txBody>
      </p:sp>
      <p:sp>
        <p:nvSpPr>
          <p:cNvPr id="7" name="Дата 6"/>
          <p:cNvSpPr>
            <a:spLocks noGrp="1"/>
          </p:cNvSpPr>
          <p:nvPr>
            <p:ph type="dt" sz="half" idx="12"/>
          </p:nvPr>
        </p:nvSpPr>
        <p:spPr/>
        <p:txBody>
          <a:bodyPr/>
          <a:lstStyle>
            <a:lvl1pPr>
              <a:defRPr/>
            </a:lvl1pPr>
          </a:lstStyle>
          <a:p>
            <a:r>
              <a:rPr lang="en-US"/>
              <a:t>www.themegallery.com</a:t>
            </a:r>
          </a:p>
        </p:txBody>
      </p:sp>
    </p:spTree>
  </p:cSld>
  <p:clrMapOvr>
    <a:masterClrMapping/>
  </p:clrMapOvr>
  <p:transition>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r>
              <a:rPr lang="en-US"/>
              <a:t>Company name</a:t>
            </a:r>
          </a:p>
        </p:txBody>
      </p:sp>
      <p:sp>
        <p:nvSpPr>
          <p:cNvPr id="6" name="Номер слайда 5"/>
          <p:cNvSpPr>
            <a:spLocks noGrp="1"/>
          </p:cNvSpPr>
          <p:nvPr>
            <p:ph type="sldNum" sz="quarter" idx="11"/>
          </p:nvPr>
        </p:nvSpPr>
        <p:spPr/>
        <p:txBody>
          <a:bodyPr/>
          <a:lstStyle>
            <a:lvl1pPr>
              <a:defRPr/>
            </a:lvl1pPr>
          </a:lstStyle>
          <a:p>
            <a:fld id="{AA56DF10-1BCA-452F-BF39-7938052690DE}" type="slidenum">
              <a:rPr lang="en-US"/>
              <a:pPr/>
              <a:t>‹#›</a:t>
            </a:fld>
            <a:endParaRPr lang="en-US"/>
          </a:p>
        </p:txBody>
      </p:sp>
      <p:sp>
        <p:nvSpPr>
          <p:cNvPr id="7" name="Дата 6"/>
          <p:cNvSpPr>
            <a:spLocks noGrp="1"/>
          </p:cNvSpPr>
          <p:nvPr>
            <p:ph type="dt" sz="half" idx="12"/>
          </p:nvPr>
        </p:nvSpPr>
        <p:spPr/>
        <p:txBody>
          <a:bodyPr/>
          <a:lstStyle>
            <a:lvl1pPr>
              <a:defRPr/>
            </a:lvl1pPr>
          </a:lstStyle>
          <a:p>
            <a:r>
              <a:rPr lang="en-US"/>
              <a:t>www.themegallery.com</a:t>
            </a:r>
          </a:p>
        </p:txBody>
      </p:sp>
    </p:spTree>
  </p:cSld>
  <p:clrMapOvr>
    <a:masterClrMapping/>
  </p:clrMapOvr>
  <p:transition>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655638" y="360363"/>
            <a:ext cx="8497887" cy="719137"/>
          </a:xfrm>
          <a:prstGeom prst="rect">
            <a:avLst/>
          </a:prstGeom>
          <a:solidFill>
            <a:schemeClr val="folHlink"/>
          </a:solidFill>
          <a:ln w="9525">
            <a:noFill/>
            <a:miter lim="800000"/>
            <a:headEnd/>
            <a:tailEnd/>
          </a:ln>
        </p:spPr>
        <p:txBody>
          <a:bodyPr/>
          <a:lstStyle/>
          <a:p>
            <a:endParaRPr lang="ru-RU"/>
          </a:p>
        </p:txBody>
      </p:sp>
      <p:sp>
        <p:nvSpPr>
          <p:cNvPr id="1027" name="Rectangle 3"/>
          <p:cNvSpPr>
            <a:spLocks noGrp="1" noChangeArrowheads="1"/>
          </p:cNvSpPr>
          <p:nvPr>
            <p:ph type="body" idx="1"/>
          </p:nvPr>
        </p:nvSpPr>
        <p:spPr bwMode="auto">
          <a:xfrm>
            <a:off x="457200" y="1228725"/>
            <a:ext cx="8229600" cy="524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9" name="Rectangle 5"/>
          <p:cNvSpPr>
            <a:spLocks noGrp="1" noChangeArrowheads="1"/>
          </p:cNvSpPr>
          <p:nvPr>
            <p:ph type="ftr" sz="quarter" idx="3"/>
          </p:nvPr>
        </p:nvSpPr>
        <p:spPr bwMode="auto">
          <a:xfrm>
            <a:off x="5943600" y="6537325"/>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r>
              <a:rPr lang="en-US"/>
              <a:t>Company name</a:t>
            </a:r>
          </a:p>
        </p:txBody>
      </p:sp>
      <p:sp>
        <p:nvSpPr>
          <p:cNvPr id="1030" name="Rectangle 6"/>
          <p:cNvSpPr>
            <a:spLocks noGrp="1" noChangeArrowheads="1"/>
          </p:cNvSpPr>
          <p:nvPr>
            <p:ph type="sldNum" sz="quarter" idx="4"/>
          </p:nvPr>
        </p:nvSpPr>
        <p:spPr bwMode="auto">
          <a:xfrm>
            <a:off x="2971800" y="653732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D8F3579-1863-4205-A0DF-D2B2EA7143DD}" type="slidenum">
              <a:rPr lang="en-US"/>
              <a:pPr/>
              <a:t>‹#›</a:t>
            </a:fld>
            <a:endParaRPr lang="en-US"/>
          </a:p>
        </p:txBody>
      </p:sp>
      <p:sp>
        <p:nvSpPr>
          <p:cNvPr id="1026" name="Rectangle 2"/>
          <p:cNvSpPr>
            <a:spLocks noGrp="1" noChangeArrowheads="1"/>
          </p:cNvSpPr>
          <p:nvPr>
            <p:ph type="title"/>
          </p:nvPr>
        </p:nvSpPr>
        <p:spPr bwMode="white">
          <a:xfrm>
            <a:off x="1143000" y="457200"/>
            <a:ext cx="7391400" cy="4873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48" name="Rectangle 24"/>
          <p:cNvSpPr>
            <a:spLocks noChangeArrowheads="1"/>
          </p:cNvSpPr>
          <p:nvPr/>
        </p:nvSpPr>
        <p:spPr bwMode="gray">
          <a:xfrm>
            <a:off x="0" y="719138"/>
            <a:ext cx="328613" cy="361950"/>
          </a:xfrm>
          <a:prstGeom prst="rect">
            <a:avLst/>
          </a:prstGeom>
          <a:solidFill>
            <a:schemeClr val="hlink"/>
          </a:solidFill>
          <a:ln w="9525">
            <a:noFill/>
            <a:miter lim="800000"/>
            <a:headEnd/>
            <a:tailEnd/>
          </a:ln>
          <a:effectLst/>
        </p:spPr>
        <p:txBody>
          <a:bodyPr wrap="none" anchor="ctr"/>
          <a:lstStyle/>
          <a:p>
            <a:endParaRPr lang="ru-RU"/>
          </a:p>
        </p:txBody>
      </p:sp>
      <p:sp>
        <p:nvSpPr>
          <p:cNvPr id="1049" name="Rectangle 25"/>
          <p:cNvSpPr>
            <a:spLocks noChangeArrowheads="1"/>
          </p:cNvSpPr>
          <p:nvPr/>
        </p:nvSpPr>
        <p:spPr bwMode="gray">
          <a:xfrm>
            <a:off x="328613" y="357188"/>
            <a:ext cx="328612" cy="361950"/>
          </a:xfrm>
          <a:prstGeom prst="rect">
            <a:avLst/>
          </a:prstGeom>
          <a:solidFill>
            <a:schemeClr val="hlink"/>
          </a:solidFill>
          <a:ln w="9525">
            <a:noFill/>
            <a:miter lim="800000"/>
            <a:headEnd/>
            <a:tailEnd/>
          </a:ln>
          <a:effectLst/>
        </p:spPr>
        <p:txBody>
          <a:bodyPr wrap="none" anchor="ctr"/>
          <a:lstStyle/>
          <a:p>
            <a:endParaRPr lang="ru-RU"/>
          </a:p>
        </p:txBody>
      </p:sp>
      <p:sp>
        <p:nvSpPr>
          <p:cNvPr id="1050" name="Rectangle 26"/>
          <p:cNvSpPr>
            <a:spLocks noChangeArrowheads="1"/>
          </p:cNvSpPr>
          <p:nvPr/>
        </p:nvSpPr>
        <p:spPr bwMode="gray">
          <a:xfrm>
            <a:off x="657225" y="0"/>
            <a:ext cx="328613" cy="361950"/>
          </a:xfrm>
          <a:prstGeom prst="rect">
            <a:avLst/>
          </a:prstGeom>
          <a:solidFill>
            <a:schemeClr val="hlink"/>
          </a:solidFill>
          <a:ln w="9525">
            <a:noFill/>
            <a:miter lim="800000"/>
            <a:headEnd/>
            <a:tailEnd/>
          </a:ln>
          <a:effectLst/>
        </p:spPr>
        <p:txBody>
          <a:bodyPr wrap="none" anchor="ctr"/>
          <a:lstStyle/>
          <a:p>
            <a:endParaRPr lang="ru-RU"/>
          </a:p>
        </p:txBody>
      </p:sp>
      <p:sp>
        <p:nvSpPr>
          <p:cNvPr id="1052" name="Rectangle 28"/>
          <p:cNvSpPr>
            <a:spLocks noChangeArrowheads="1"/>
          </p:cNvSpPr>
          <p:nvPr/>
        </p:nvSpPr>
        <p:spPr bwMode="gray">
          <a:xfrm>
            <a:off x="657225" y="361950"/>
            <a:ext cx="328613" cy="361950"/>
          </a:xfrm>
          <a:prstGeom prst="rect">
            <a:avLst/>
          </a:prstGeom>
          <a:solidFill>
            <a:schemeClr val="accent2"/>
          </a:solidFill>
          <a:ln w="9525">
            <a:noFill/>
            <a:miter lim="800000"/>
            <a:headEnd/>
            <a:tailEnd/>
          </a:ln>
          <a:effectLst/>
        </p:spPr>
        <p:txBody>
          <a:bodyPr wrap="none" anchor="ctr"/>
          <a:lstStyle/>
          <a:p>
            <a:endParaRPr lang="ru-RU"/>
          </a:p>
        </p:txBody>
      </p:sp>
      <p:sp>
        <p:nvSpPr>
          <p:cNvPr id="1053" name="Rectangle 29"/>
          <p:cNvSpPr>
            <a:spLocks noChangeArrowheads="1"/>
          </p:cNvSpPr>
          <p:nvPr/>
        </p:nvSpPr>
        <p:spPr bwMode="gray">
          <a:xfrm>
            <a:off x="328613" y="719138"/>
            <a:ext cx="328612" cy="361950"/>
          </a:xfrm>
          <a:prstGeom prst="rect">
            <a:avLst/>
          </a:prstGeom>
          <a:solidFill>
            <a:schemeClr val="accent2"/>
          </a:solidFill>
          <a:ln w="9525">
            <a:noFill/>
            <a:miter lim="800000"/>
            <a:headEnd/>
            <a:tailEnd/>
          </a:ln>
          <a:effectLst/>
        </p:spPr>
        <p:txBody>
          <a:bodyPr wrap="none" anchor="ctr"/>
          <a:lstStyle/>
          <a:p>
            <a:endParaRPr lang="ru-RU"/>
          </a:p>
        </p:txBody>
      </p:sp>
      <p:sp>
        <p:nvSpPr>
          <p:cNvPr id="1054" name="Rectangle 30"/>
          <p:cNvSpPr>
            <a:spLocks noGrp="1" noChangeArrowheads="1"/>
          </p:cNvSpPr>
          <p:nvPr>
            <p:ph type="dt" sz="half" idx="2"/>
          </p:nvPr>
        </p:nvSpPr>
        <p:spPr bwMode="auto">
          <a:xfrm>
            <a:off x="5943600" y="68263"/>
            <a:ext cx="2590800" cy="236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atin typeface="+mn-lt"/>
              </a:defRPr>
            </a:lvl1pPr>
          </a:lstStyle>
          <a:p>
            <a:r>
              <a:rPr lang="en-US"/>
              <a:t>www.themegallery.com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pull dir="u"/>
  </p:transition>
  <p:hf sldNum="0" hdr="0"/>
  <p:txStyles>
    <p:titleStyle>
      <a:lvl1pPr algn="l"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200" algn="l" rtl="0" eaLnBrk="1" fontAlgn="base" hangingPunct="1">
        <a:spcBef>
          <a:spcPct val="0"/>
        </a:spcBef>
        <a:spcAft>
          <a:spcPct val="0"/>
        </a:spcAft>
        <a:defRPr sz="2800" b="1">
          <a:solidFill>
            <a:schemeClr val="bg1"/>
          </a:solidFill>
          <a:latin typeface="Arial" charset="0"/>
        </a:defRPr>
      </a:lvl6pPr>
      <a:lvl7pPr marL="914400" algn="l" rtl="0" eaLnBrk="1" fontAlgn="base" hangingPunct="1">
        <a:spcBef>
          <a:spcPct val="0"/>
        </a:spcBef>
        <a:spcAft>
          <a:spcPct val="0"/>
        </a:spcAft>
        <a:defRPr sz="2800" b="1">
          <a:solidFill>
            <a:schemeClr val="bg1"/>
          </a:solidFill>
          <a:latin typeface="Arial" charset="0"/>
        </a:defRPr>
      </a:lvl7pPr>
      <a:lvl8pPr marL="1371600" algn="l" rtl="0" eaLnBrk="1" fontAlgn="base" hangingPunct="1">
        <a:spcBef>
          <a:spcPct val="0"/>
        </a:spcBef>
        <a:spcAft>
          <a:spcPct val="0"/>
        </a:spcAft>
        <a:defRPr sz="2800" b="1">
          <a:solidFill>
            <a:schemeClr val="bg1"/>
          </a:solidFill>
          <a:latin typeface="Arial" charset="0"/>
        </a:defRPr>
      </a:lvl8pPr>
      <a:lvl9pPr marL="1828800" algn="l" rtl="0" eaLnBrk="1" fontAlgn="base" hangingPunct="1">
        <a:spcBef>
          <a:spcPct val="0"/>
        </a:spcBef>
        <a:spcAft>
          <a:spcPct val="0"/>
        </a:spcAft>
        <a:defRPr sz="2800" b="1">
          <a:solidFill>
            <a:schemeClr val="bg1"/>
          </a:solidFill>
          <a:latin typeface="Arial"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j-lt"/>
        </a:defRPr>
      </a:lvl2pPr>
      <a:lvl3pPr marL="1143000" indent="-228600" algn="l" rtl="0" eaLnBrk="1" fontAlgn="base" hangingPunct="1">
        <a:spcBef>
          <a:spcPct val="20000"/>
        </a:spcBef>
        <a:spcAft>
          <a:spcPct val="0"/>
        </a:spcAft>
        <a:buClr>
          <a:schemeClr val="tx1"/>
        </a:buClr>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640873" y="1285860"/>
            <a:ext cx="6755375" cy="1754326"/>
          </a:xfrm>
          <a:prstGeom prst="rect">
            <a:avLst/>
          </a:prstGeom>
          <a:noFill/>
        </p:spPr>
        <p:txBody>
          <a:bodyPr wrap="none" lIns="91440" tIns="45720" rIns="91440" bIns="45720">
            <a:spAutoFit/>
          </a:bodyPr>
          <a:lstStyle/>
          <a:p>
            <a:pPr algn="ctr"/>
            <a:r>
              <a:rPr lang="uk-UA"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Економ-географи </a:t>
            </a:r>
          </a:p>
          <a:p>
            <a:pPr algn="ctr"/>
            <a:r>
              <a:rPr lang="uk-UA"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України</a:t>
            </a:r>
            <a:endParaRPr lang="uk-UA" sz="54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endParaRPr>
          </a:p>
        </p:txBody>
      </p:sp>
      <p:sp>
        <p:nvSpPr>
          <p:cNvPr id="7" name="Прямоугольник 6"/>
          <p:cNvSpPr/>
          <p:nvPr/>
        </p:nvSpPr>
        <p:spPr bwMode="auto">
          <a:xfrm>
            <a:off x="4071934" y="5214950"/>
            <a:ext cx="1500198" cy="1000132"/>
          </a:xfrm>
          <a:prstGeom prst="rect">
            <a:avLst/>
          </a:prstGeom>
          <a:ln>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sp>
        <p:nvSpPr>
          <p:cNvPr id="9" name="Подзаголовок 6"/>
          <p:cNvSpPr>
            <a:spLocks noGrp="1"/>
          </p:cNvSpPr>
          <p:nvPr>
            <p:ph type="subTitle" idx="1"/>
          </p:nvPr>
        </p:nvSpPr>
        <p:spPr>
          <a:xfrm>
            <a:off x="5357818" y="5072074"/>
            <a:ext cx="3543304" cy="1438284"/>
          </a:xfrm>
        </p:spPr>
        <p:txBody>
          <a:bodyPr/>
          <a:lstStyle/>
          <a:p>
            <a:r>
              <a:rPr lang="uk-UA" sz="2000" dirty="0" smtClean="0">
                <a:solidFill>
                  <a:schemeClr val="accent1">
                    <a:lumMod val="75000"/>
                  </a:schemeClr>
                </a:solidFill>
                <a:latin typeface="Century Gothic" pitchFamily="34" charset="0"/>
              </a:rPr>
              <a:t>Підготувала</a:t>
            </a:r>
          </a:p>
          <a:p>
            <a:r>
              <a:rPr lang="uk-UA" sz="2000" dirty="0" smtClean="0">
                <a:solidFill>
                  <a:schemeClr val="accent1">
                    <a:lumMod val="75000"/>
                  </a:schemeClr>
                </a:solidFill>
                <a:latin typeface="Century Gothic" pitchFamily="34" charset="0"/>
              </a:rPr>
              <a:t>Учениця 9-В класу</a:t>
            </a:r>
          </a:p>
          <a:p>
            <a:r>
              <a:rPr lang="uk-UA" sz="2000" dirty="0" err="1" smtClean="0">
                <a:solidFill>
                  <a:schemeClr val="accent1">
                    <a:lumMod val="75000"/>
                  </a:schemeClr>
                </a:solidFill>
                <a:latin typeface="Century Gothic" pitchFamily="34" charset="0"/>
              </a:rPr>
              <a:t>Кошина</a:t>
            </a:r>
            <a:r>
              <a:rPr lang="uk-UA" sz="2000" dirty="0" smtClean="0">
                <a:solidFill>
                  <a:schemeClr val="accent1">
                    <a:lumMod val="75000"/>
                  </a:schemeClr>
                </a:solidFill>
                <a:latin typeface="Century Gothic" pitchFamily="34" charset="0"/>
              </a:rPr>
              <a:t> Анна</a:t>
            </a:r>
            <a:endParaRPr lang="ru-RU" sz="2000" dirty="0">
              <a:solidFill>
                <a:schemeClr val="accent1">
                  <a:lumMod val="75000"/>
                </a:schemeClr>
              </a:solidFill>
              <a:latin typeface="Century Gothic" pitchFamily="34" charset="0"/>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 calcmode="lin" valueType="num">
                                      <p:cBhvr additive="base">
                                        <p:cTn id="1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 calcmode="lin" valueType="num">
                                      <p:cBhvr additive="base">
                                        <p:cTn id="22"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928662" y="428604"/>
            <a:ext cx="6255239" cy="646331"/>
          </a:xfrm>
          <a:prstGeom prst="rect">
            <a:avLst/>
          </a:prstGeom>
          <a:noFill/>
        </p:spPr>
        <p:txBody>
          <a:bodyPr wrap="none" lIns="91440" tIns="45720" rIns="91440" bIns="45720">
            <a:spAutoFit/>
          </a:bodyPr>
          <a:lstStyle/>
          <a:p>
            <a:r>
              <a:rPr lang="uk-UA" sz="36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Ігор Георгійович Смирнов</a:t>
            </a:r>
            <a:endParaRPr lang="uk-UA" sz="36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endParaRPr>
          </a:p>
        </p:txBody>
      </p:sp>
      <p:pic>
        <p:nvPicPr>
          <p:cNvPr id="123906" name="Picture 2" descr="D:\Аня ;)\Школа\География\p108_1_01.png"/>
          <p:cNvPicPr>
            <a:picLocks noChangeAspect="1" noChangeArrowheads="1"/>
          </p:cNvPicPr>
          <p:nvPr/>
        </p:nvPicPr>
        <p:blipFill>
          <a:blip r:embed="rId2"/>
          <a:srcRect/>
          <a:stretch>
            <a:fillRect/>
          </a:stretch>
        </p:blipFill>
        <p:spPr bwMode="auto">
          <a:xfrm>
            <a:off x="5626350" y="1214422"/>
            <a:ext cx="3517650" cy="4214842"/>
          </a:xfrm>
          <a:prstGeom prst="rect">
            <a:avLst/>
          </a:prstGeom>
          <a:noFill/>
        </p:spPr>
      </p:pic>
      <p:sp>
        <p:nvSpPr>
          <p:cNvPr id="5" name="Прямоугольник 4"/>
          <p:cNvSpPr/>
          <p:nvPr/>
        </p:nvSpPr>
        <p:spPr>
          <a:xfrm>
            <a:off x="285720" y="1214422"/>
            <a:ext cx="5429288" cy="4573560"/>
          </a:xfrm>
          <a:prstGeom prst="rect">
            <a:avLst/>
          </a:prstGeom>
        </p:spPr>
        <p:txBody>
          <a:bodyPr wrap="square">
            <a:spAutoFit/>
          </a:bodyPr>
          <a:lstStyle/>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Фундатор наукових досліджень із розробки логістичного напрямку в суспільній географії та логістики туризму. Розробив і застосував на практиці наукові засади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геопросторвого</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дослідження галузевих та регіональних логістичних систем, зокрема в туризмі та митній справі, на транспорті та в зовнішньоекономічній діяльності. Сфера наукових досліджень: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геопросторові</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аспекти логістики,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геоінформаційні</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системи в логістиці, логістика туризму, митна логістика, міжнародна логістика,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логістика</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транснаціональних корпорацій,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єврологістика</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світовий та український ринок логістичних послуг,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агрологістика</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фінансово-банківська логістика, міжнародний туристичний бізнес, маркетинг у туризмі, психологія та соціологія туризму.</a:t>
            </a:r>
          </a:p>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Автор понад 650 наукових та науково-методичних праць, 4 монографій, 15 навчальних посібників.</a:t>
            </a: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from="(-#ppt_w/2)" to="(#ppt_x)" calcmode="lin" valueType="num">
                                      <p:cBhvr>
                                        <p:cTn id="7" dur="600" fill="hold">
                                          <p:stCondLst>
                                            <p:cond delay="0"/>
                                          </p:stCondLst>
                                        </p:cTn>
                                        <p:tgtEl>
                                          <p:spTgt spid="10"/>
                                        </p:tgtEl>
                                        <p:attrNameLst>
                                          <p:attrName>ppt_x</p:attrName>
                                        </p:attrNameLst>
                                      </p:cBhvr>
                                    </p:anim>
                                    <p:anim from="0" to="-1.0" calcmode="lin" valueType="num">
                                      <p:cBhvr>
                                        <p:cTn id="8" dur="200" decel="50000" autoRev="1" fill="hold">
                                          <p:stCondLst>
                                            <p:cond delay="600"/>
                                          </p:stCondLst>
                                        </p:cTn>
                                        <p:tgtEl>
                                          <p:spTgt spid="10"/>
                                        </p:tgtEl>
                                        <p:attrNameLst>
                                          <p:attrName>xshear</p:attrName>
                                        </p:attrNameLst>
                                      </p:cBhvr>
                                    </p:anim>
                                    <p:animScale>
                                      <p:cBhvr>
                                        <p:cTn id="9" dur="200" decel="100000" autoRev="1" fill="hold">
                                          <p:stCondLst>
                                            <p:cond delay="600"/>
                                          </p:stCondLst>
                                        </p:cTn>
                                        <p:tgtEl>
                                          <p:spTgt spid="10"/>
                                        </p:tgtEl>
                                      </p:cBhvr>
                                      <p:from x="100000" y="100000"/>
                                      <p:to x="80000" y="100000"/>
                                    </p:animScale>
                                    <p:anim by="(#ppt_h/3+#ppt_w*0.1)" calcmode="lin" valueType="num">
                                      <p:cBhvr additive="sum">
                                        <p:cTn id="10" dur="200" decel="100000" autoRev="1" fill="hold">
                                          <p:stCondLst>
                                            <p:cond delay="600"/>
                                          </p:stCondLst>
                                        </p:cTn>
                                        <p:tgtEl>
                                          <p:spTgt spid="10"/>
                                        </p:tgtEl>
                                        <p:attrNameLst>
                                          <p:attrName>ppt_x</p:attrName>
                                        </p:attrNameLst>
                                      </p:cBhvr>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900" decel="100000" fill="hold"/>
                                        <p:tgtEl>
                                          <p:spTgt spid="5"/>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4" presetClass="entr" presetSubtype="16" fill="hold" nodeType="afterEffect">
                                  <p:stCondLst>
                                    <p:cond delay="0"/>
                                  </p:stCondLst>
                                  <p:childTnLst>
                                    <p:set>
                                      <p:cBhvr>
                                        <p:cTn id="20" dur="1" fill="hold">
                                          <p:stCondLst>
                                            <p:cond delay="0"/>
                                          </p:stCondLst>
                                        </p:cTn>
                                        <p:tgtEl>
                                          <p:spTgt spid="123906"/>
                                        </p:tgtEl>
                                        <p:attrNameLst>
                                          <p:attrName>style.visibility</p:attrName>
                                        </p:attrNameLst>
                                      </p:cBhvr>
                                      <p:to>
                                        <p:strVal val="visible"/>
                                      </p:to>
                                    </p:set>
                                    <p:animEffect transition="in" filter="box(in)">
                                      <p:cBhvr>
                                        <p:cTn id="21" dur="500"/>
                                        <p:tgtEl>
                                          <p:spTgt spid="123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Picture 2" descr="D:\Аня ;)\Школа\География\0_55400_b02b4af2_XL.jpeg"/>
          <p:cNvPicPr>
            <a:picLocks noChangeAspect="1" noChangeArrowheads="1"/>
          </p:cNvPicPr>
          <p:nvPr/>
        </p:nvPicPr>
        <p:blipFill>
          <a:blip r:embed="rId2"/>
          <a:srcRect/>
          <a:stretch>
            <a:fillRect/>
          </a:stretch>
        </p:blipFill>
        <p:spPr bwMode="auto">
          <a:xfrm>
            <a:off x="71406" y="53578"/>
            <a:ext cx="8977343" cy="6733008"/>
          </a:xfrm>
          <a:prstGeom prst="rect">
            <a:avLst/>
          </a:prstGeom>
          <a:noFill/>
          <a:ln>
            <a:solidFill>
              <a:schemeClr val="tx2">
                <a:lumMod val="75000"/>
              </a:schemeClr>
            </a:solidFill>
          </a:ln>
          <a:effectLst>
            <a:outerShdw blurRad="50800" dist="38100" dir="2700000" algn="tl" rotWithShape="0">
              <a:prstClr val="black">
                <a:alpha val="40000"/>
              </a:prstClr>
            </a:outerShdw>
          </a:effectLst>
        </p:spPr>
      </p:pic>
      <p:sp>
        <p:nvSpPr>
          <p:cNvPr id="7" name="Прямоугольник 6"/>
          <p:cNvSpPr/>
          <p:nvPr/>
        </p:nvSpPr>
        <p:spPr>
          <a:xfrm>
            <a:off x="714348" y="428604"/>
            <a:ext cx="5418471" cy="110799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600" b="1" cap="none" spc="50" dirty="0" err="1" smtClean="0">
                <a:ln w="11430"/>
                <a:solidFill>
                  <a:schemeClr val="tx2">
                    <a:lumMod val="50000"/>
                  </a:schemeClr>
                </a:solidFill>
                <a:effectLst>
                  <a:outerShdw blurRad="76200" dist="50800" dir="5400000" algn="tl" rotWithShape="0">
                    <a:srgbClr val="000000">
                      <a:alpha val="65000"/>
                    </a:srgbClr>
                  </a:outerShdw>
                </a:effectLst>
                <a:latin typeface="Monotype Corsiva" pitchFamily="66" charset="0"/>
              </a:rPr>
              <a:t>Дякую</a:t>
            </a:r>
            <a:r>
              <a:rPr lang="ru-RU" sz="6600" b="1" cap="none" spc="50" dirty="0" smtClean="0">
                <a:ln w="11430"/>
                <a:solidFill>
                  <a:schemeClr val="tx2">
                    <a:lumMod val="50000"/>
                  </a:schemeClr>
                </a:solidFill>
                <a:effectLst>
                  <a:outerShdw blurRad="76200" dist="50800" dir="5400000" algn="tl" rotWithShape="0">
                    <a:srgbClr val="000000">
                      <a:alpha val="65000"/>
                    </a:srgbClr>
                  </a:outerShdw>
                </a:effectLst>
                <a:latin typeface="Monotype Corsiva" pitchFamily="66" charset="0"/>
              </a:rPr>
              <a:t> за </a:t>
            </a:r>
            <a:r>
              <a:rPr lang="ru-RU" sz="6600" b="1" cap="none" spc="50" dirty="0" err="1" smtClean="0">
                <a:ln w="11430"/>
                <a:solidFill>
                  <a:schemeClr val="tx2">
                    <a:lumMod val="50000"/>
                  </a:schemeClr>
                </a:solidFill>
                <a:effectLst>
                  <a:outerShdw blurRad="76200" dist="50800" dir="5400000" algn="tl" rotWithShape="0">
                    <a:srgbClr val="000000">
                      <a:alpha val="65000"/>
                    </a:srgbClr>
                  </a:outerShdw>
                </a:effectLst>
                <a:latin typeface="Monotype Corsiva" pitchFamily="66" charset="0"/>
              </a:rPr>
              <a:t>увагу</a:t>
            </a:r>
            <a:r>
              <a:rPr lang="ru-RU" sz="6600" b="1" cap="none" spc="50" dirty="0" smtClean="0">
                <a:ln w="11430"/>
                <a:solidFill>
                  <a:schemeClr val="tx2">
                    <a:lumMod val="50000"/>
                  </a:schemeClr>
                </a:solidFill>
                <a:effectLst>
                  <a:outerShdw blurRad="76200" dist="50800" dir="5400000" algn="tl" rotWithShape="0">
                    <a:srgbClr val="000000">
                      <a:alpha val="65000"/>
                    </a:srgbClr>
                  </a:outerShdw>
                </a:effectLst>
                <a:latin typeface="Monotype Corsiva" pitchFamily="66" charset="0"/>
              </a:rPr>
              <a:t>!</a:t>
            </a:r>
            <a:endParaRPr lang="ru-RU" sz="6600" b="1" cap="none" spc="50" dirty="0">
              <a:ln w="11430"/>
              <a:solidFill>
                <a:schemeClr val="tx2">
                  <a:lumMod val="50000"/>
                </a:schemeClr>
              </a:solidFill>
              <a:effectLst>
                <a:outerShdw blurRad="76200" dist="50800" dir="5400000" algn="tl" rotWithShape="0">
                  <a:srgbClr val="000000">
                    <a:alpha val="65000"/>
                  </a:srgbClr>
                </a:outerShdw>
              </a:effectLst>
              <a:latin typeface="Monotype Corsiva" pitchFamily="66" charset="0"/>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4930"/>
                                        </p:tgtEl>
                                        <p:attrNameLst>
                                          <p:attrName>style.visibility</p:attrName>
                                        </p:attrNameLst>
                                      </p:cBhvr>
                                      <p:to>
                                        <p:strVal val="visible"/>
                                      </p:to>
                                    </p:set>
                                    <p:animEffect transition="in" filter="fade">
                                      <p:cBhvr>
                                        <p:cTn id="7" dur="1000"/>
                                        <p:tgtEl>
                                          <p:spTgt spid="1249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1071538" y="428604"/>
            <a:ext cx="5347939" cy="646331"/>
          </a:xfrm>
          <a:prstGeom prst="rect">
            <a:avLst/>
          </a:prstGeom>
          <a:noFill/>
        </p:spPr>
        <p:txBody>
          <a:bodyPr wrap="none" lIns="91440" tIns="45720" rIns="91440" bIns="45720">
            <a:spAutoFit/>
          </a:bodyPr>
          <a:lstStyle/>
          <a:p>
            <a:r>
              <a:rPr lang="uk-UA" sz="36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Степан Іванович Іщук</a:t>
            </a:r>
            <a:endParaRPr lang="uk-UA" sz="36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endParaRPr>
          </a:p>
        </p:txBody>
      </p:sp>
      <p:sp>
        <p:nvSpPr>
          <p:cNvPr id="12" name="Подзаголовок 6"/>
          <p:cNvSpPr txBox="1">
            <a:spLocks/>
          </p:cNvSpPr>
          <p:nvPr/>
        </p:nvSpPr>
        <p:spPr bwMode="auto">
          <a:xfrm>
            <a:off x="3143240" y="1285860"/>
            <a:ext cx="5572164" cy="27146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Народився на Вінниччині. Закінчив географічний факультет Львівського університету (1959). Зараз Професор кафедри</a:t>
            </a:r>
            <a:r>
              <a:rPr kumimoji="0" lang="uk-UA" sz="1600" b="0" i="0" u="none" strike="noStrike" kern="0" cap="none" spc="0" normalizeH="0" dirty="0" smtClean="0">
                <a:ln>
                  <a:noFill/>
                </a:ln>
                <a:solidFill>
                  <a:schemeClr val="accent1">
                    <a:lumMod val="75000"/>
                  </a:schemeClr>
                </a:solidFill>
                <a:effectLst/>
                <a:uLnTx/>
                <a:uFillTx/>
                <a:latin typeface="Century Gothic" pitchFamily="34" charset="0"/>
                <a:ea typeface="+mn-ea"/>
                <a:cs typeface="+mn-cs"/>
              </a:rPr>
              <a:t> </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економічної та соціальної географії Київського національного</a:t>
            </a:r>
            <a:r>
              <a:rPr kumimoji="0" lang="uk-UA" sz="1600" b="0" i="0" u="none" strike="noStrike" kern="0" cap="none" spc="0" normalizeH="0" dirty="0" smtClean="0">
                <a:ln>
                  <a:noFill/>
                </a:ln>
                <a:solidFill>
                  <a:schemeClr val="accent1">
                    <a:lumMod val="75000"/>
                  </a:schemeClr>
                </a:solidFill>
                <a:effectLst/>
                <a:uLnTx/>
                <a:uFillTx/>
                <a:latin typeface="Century Gothic" pitchFamily="34" charset="0"/>
                <a:ea typeface="+mn-ea"/>
                <a:cs typeface="+mn-cs"/>
              </a:rPr>
              <a:t> </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університету</a:t>
            </a:r>
            <a:r>
              <a:rPr lang="uk-UA" sz="1600" kern="0" dirty="0">
                <a:solidFill>
                  <a:schemeClr val="accent1">
                    <a:lumMod val="75000"/>
                  </a:schemeClr>
                </a:solidFill>
                <a:latin typeface="Century Gothic" pitchFamily="34" charset="0"/>
              </a:rPr>
              <a:t> </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імені Тараса Шевченка,</a:t>
            </a:r>
            <a:r>
              <a:rPr kumimoji="0" lang="uk-UA" sz="1600" b="0" i="0" u="none" strike="noStrike" kern="0" cap="none" spc="0" normalizeH="0" dirty="0" smtClean="0">
                <a:ln>
                  <a:noFill/>
                </a:ln>
                <a:solidFill>
                  <a:schemeClr val="accent1">
                    <a:lumMod val="75000"/>
                  </a:schemeClr>
                </a:solidFill>
                <a:effectLst/>
                <a:uLnTx/>
                <a:uFillTx/>
                <a:latin typeface="Century Gothic" pitchFamily="34" charset="0"/>
                <a:ea typeface="+mn-ea"/>
                <a:cs typeface="+mn-cs"/>
              </a:rPr>
              <a:t> </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доктор географічних наук. Відмінник народної освіти України 1990 року. Лауреат нагороди Ярослава Мудрого Академії наук вищої школи. Почесний професор Полтавського університету споживчої кооперації. Присвоєно почесне звання «Заслужений діяч науки і техніки України» у 2009 році</a:t>
            </a:r>
            <a:r>
              <a:rPr lang="uk-UA" sz="1600" kern="0" dirty="0" smtClean="0">
                <a:solidFill>
                  <a:schemeClr val="accent1">
                    <a:lumMod val="75000"/>
                  </a:schemeClr>
                </a:solidFill>
                <a:latin typeface="Century Gothic" pitchFamily="34" charset="0"/>
              </a:rPr>
              <a:t>. Фахівець у галузі теорії суспільної географії, </a:t>
            </a:r>
            <a:r>
              <a:rPr lang="uk-UA" sz="1600" kern="0" dirty="0" err="1" smtClean="0">
                <a:solidFill>
                  <a:schemeClr val="accent1">
                    <a:lumMod val="75000"/>
                  </a:schemeClr>
                </a:solidFill>
                <a:latin typeface="Century Gothic" pitchFamily="34" charset="0"/>
              </a:rPr>
              <a:t>регіоналістики</a:t>
            </a:r>
            <a:r>
              <a:rPr lang="uk-UA" sz="1600" kern="0" dirty="0" smtClean="0">
                <a:solidFill>
                  <a:schemeClr val="accent1">
                    <a:lumMod val="75000"/>
                  </a:schemeClr>
                </a:solidFill>
                <a:latin typeface="Century Gothic" pitchFamily="34" charset="0"/>
              </a:rPr>
              <a:t>, територіальної організації виробництва і промислових комплексів. Вивчає умови і фактори формування і розвитку міжгалузевих промислових комплексів України, напрямки їх реструктуризації. Розробляє наукові основи нового напрямку в суспільній географії — су</a:t>
            </a:r>
            <a:r>
              <a:rPr lang="de-DE" sz="1600" kern="0" dirty="0" smtClean="0">
                <a:solidFill>
                  <a:schemeClr val="accent1">
                    <a:lumMod val="75000"/>
                  </a:schemeClr>
                </a:solidFill>
                <a:latin typeface="Century Gothic" pitchFamily="34" charset="0"/>
              </a:rPr>
              <a:t>c</a:t>
            </a:r>
            <a:r>
              <a:rPr lang="uk-UA" sz="1600" kern="0" dirty="0" err="1" smtClean="0">
                <a:solidFill>
                  <a:schemeClr val="accent1">
                    <a:lumMod val="75000"/>
                  </a:schemeClr>
                </a:solidFill>
                <a:latin typeface="Century Gothic" pitchFamily="34" charset="0"/>
              </a:rPr>
              <a:t>пільно-господарчої</a:t>
            </a:r>
            <a:r>
              <a:rPr lang="uk-UA" sz="1600" kern="0" dirty="0" smtClean="0">
                <a:solidFill>
                  <a:schemeClr val="accent1">
                    <a:lumMod val="75000"/>
                  </a:schemeClr>
                </a:solidFill>
                <a:latin typeface="Century Gothic" pitchFamily="34" charset="0"/>
              </a:rPr>
              <a:t> </a:t>
            </a:r>
            <a:r>
              <a:rPr lang="uk-UA" sz="1600" kern="0" dirty="0" err="1" smtClean="0">
                <a:solidFill>
                  <a:schemeClr val="accent1">
                    <a:lumMod val="75000"/>
                  </a:schemeClr>
                </a:solidFill>
                <a:latin typeface="Century Gothic" pitchFamily="34" charset="0"/>
              </a:rPr>
              <a:t>комплексології</a:t>
            </a:r>
            <a:r>
              <a:rPr lang="uk-UA" sz="1600" kern="0" dirty="0" smtClean="0">
                <a:solidFill>
                  <a:schemeClr val="accent1">
                    <a:lumMod val="75000"/>
                  </a:schemeClr>
                </a:solidFill>
                <a:latin typeface="Century Gothic" pitchFamily="34" charset="0"/>
              </a:rPr>
              <a:t>. Відповідальний редактор наукового збірника «Економічна та соціальна географія», член експертної ради ВАК України з географічних наук.</a:t>
            </a:r>
          </a:p>
          <a:p>
            <a:pPr lvl="0" algn="l">
              <a:spcBef>
                <a:spcPct val="20000"/>
              </a:spcBef>
              <a:buClr>
                <a:schemeClr val="hlink"/>
              </a:buClr>
            </a:pPr>
            <a:endPar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endParaRPr>
          </a:p>
        </p:txBody>
      </p:sp>
      <p:pic>
        <p:nvPicPr>
          <p:cNvPr id="116738" name="Picture 2" descr="D:\Аня ;)\Школа\География\ishchuk.jpg"/>
          <p:cNvPicPr>
            <a:picLocks noChangeAspect="1" noChangeArrowheads="1"/>
          </p:cNvPicPr>
          <p:nvPr/>
        </p:nvPicPr>
        <p:blipFill>
          <a:blip r:embed="rId2"/>
          <a:srcRect/>
          <a:stretch>
            <a:fillRect/>
          </a:stretch>
        </p:blipFill>
        <p:spPr bwMode="auto">
          <a:xfrm>
            <a:off x="214282" y="1428736"/>
            <a:ext cx="2857520" cy="3571900"/>
          </a:xfrm>
          <a:prstGeom prst="rect">
            <a:avLst/>
          </a:prstGeom>
          <a:noFill/>
          <a:ln>
            <a:solidFill>
              <a:schemeClr val="tx2">
                <a:lumMod val="75000"/>
              </a:schemeClr>
            </a:solidFill>
          </a:ln>
          <a:effectLst>
            <a:outerShdw blurRad="50800" dist="38100" dir="2700000" algn="tl" rotWithShape="0">
              <a:prstClr val="black">
                <a:alpha val="40000"/>
              </a:prstClr>
            </a:outerShdw>
          </a:effectLst>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from="(-#ppt_w/2)" to="(#ppt_x)" calcmode="lin" valueType="num">
                                      <p:cBhvr>
                                        <p:cTn id="7" dur="600" fill="hold">
                                          <p:stCondLst>
                                            <p:cond delay="0"/>
                                          </p:stCondLst>
                                        </p:cTn>
                                        <p:tgtEl>
                                          <p:spTgt spid="10"/>
                                        </p:tgtEl>
                                        <p:attrNameLst>
                                          <p:attrName>ppt_x</p:attrName>
                                        </p:attrNameLst>
                                      </p:cBhvr>
                                    </p:anim>
                                    <p:anim from="0" to="-1.0" calcmode="lin" valueType="num">
                                      <p:cBhvr>
                                        <p:cTn id="8" dur="200" decel="50000" autoRev="1" fill="hold">
                                          <p:stCondLst>
                                            <p:cond delay="600"/>
                                          </p:stCondLst>
                                        </p:cTn>
                                        <p:tgtEl>
                                          <p:spTgt spid="10"/>
                                        </p:tgtEl>
                                        <p:attrNameLst>
                                          <p:attrName>xshear</p:attrName>
                                        </p:attrNameLst>
                                      </p:cBhvr>
                                    </p:anim>
                                    <p:animScale>
                                      <p:cBhvr>
                                        <p:cTn id="9" dur="200" decel="100000" autoRev="1" fill="hold">
                                          <p:stCondLst>
                                            <p:cond delay="600"/>
                                          </p:stCondLst>
                                        </p:cTn>
                                        <p:tgtEl>
                                          <p:spTgt spid="10"/>
                                        </p:tgtEl>
                                      </p:cBhvr>
                                      <p:from x="100000" y="100000"/>
                                      <p:to x="80000" y="100000"/>
                                    </p:animScale>
                                    <p:anim by="(#ppt_h/3+#ppt_w*0.1)" calcmode="lin" valueType="num">
                                      <p:cBhvr additive="sum">
                                        <p:cTn id="10" dur="200" decel="100000" autoRev="1" fill="hold">
                                          <p:stCondLst>
                                            <p:cond delay="600"/>
                                          </p:stCondLst>
                                        </p:cTn>
                                        <p:tgtEl>
                                          <p:spTgt spid="10"/>
                                        </p:tgtEl>
                                        <p:attrNameLst>
                                          <p:attrName>ppt_x</p:attrName>
                                        </p:attrNameLst>
                                      </p:cBhvr>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900" decel="100000" fill="hold"/>
                                        <p:tgtEl>
                                          <p:spTgt spid="1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4" presetClass="entr" presetSubtype="16" fill="hold" nodeType="afterEffect">
                                  <p:stCondLst>
                                    <p:cond delay="0"/>
                                  </p:stCondLst>
                                  <p:childTnLst>
                                    <p:set>
                                      <p:cBhvr>
                                        <p:cTn id="20" dur="1" fill="hold">
                                          <p:stCondLst>
                                            <p:cond delay="0"/>
                                          </p:stCondLst>
                                        </p:cTn>
                                        <p:tgtEl>
                                          <p:spTgt spid="116738"/>
                                        </p:tgtEl>
                                        <p:attrNameLst>
                                          <p:attrName>style.visibility</p:attrName>
                                        </p:attrNameLst>
                                      </p:cBhvr>
                                      <p:to>
                                        <p:strVal val="visible"/>
                                      </p:to>
                                    </p:set>
                                    <p:animEffect transition="in" filter="box(in)">
                                      <p:cBhvr>
                                        <p:cTn id="21" dur="500"/>
                                        <p:tgtEl>
                                          <p:spTgt spid="116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714348" y="428604"/>
            <a:ext cx="8569975" cy="646331"/>
          </a:xfrm>
          <a:prstGeom prst="rect">
            <a:avLst/>
          </a:prstGeom>
          <a:noFill/>
        </p:spPr>
        <p:txBody>
          <a:bodyPr wrap="none" lIns="91440" tIns="45720" rIns="91440" bIns="45720">
            <a:spAutoFit/>
          </a:bodyPr>
          <a:lstStyle/>
          <a:p>
            <a:r>
              <a:rPr lang="uk-UA" sz="36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Володимир Михайлович </a:t>
            </a:r>
            <a:r>
              <a:rPr lang="uk-UA" sz="3600" b="1" i="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Кубійович</a:t>
            </a:r>
            <a:endParaRPr lang="uk-UA" sz="36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endParaRPr>
          </a:p>
        </p:txBody>
      </p:sp>
      <p:sp>
        <p:nvSpPr>
          <p:cNvPr id="12" name="Подзаголовок 6"/>
          <p:cNvSpPr txBox="1">
            <a:spLocks/>
          </p:cNvSpPr>
          <p:nvPr/>
        </p:nvSpPr>
        <p:spPr bwMode="auto">
          <a:xfrm>
            <a:off x="142844" y="1214422"/>
            <a:ext cx="5500726" cy="27146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a:spcBef>
                <a:spcPct val="20000"/>
              </a:spcBef>
              <a:buClr>
                <a:schemeClr val="hlink"/>
              </a:buClr>
            </a:pPr>
            <a:r>
              <a:rPr kumimoji="0" lang="vi-VN" sz="1600" b="1"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Волод</a:t>
            </a:r>
            <a:r>
              <a:rPr kumimoji="0" lang="uk-UA" sz="1600" b="1"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и</a:t>
            </a:r>
            <a:r>
              <a:rPr kumimoji="0" lang="vi-VN" sz="1600" b="1"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мир Мих</a:t>
            </a:r>
            <a:r>
              <a:rPr kumimoji="0" lang="uk-UA" sz="1600" b="1"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а</a:t>
            </a:r>
            <a:r>
              <a:rPr kumimoji="0" lang="vi-VN" sz="1600" b="1"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йлович Кубій</a:t>
            </a:r>
            <a:r>
              <a:rPr kumimoji="0" lang="uk-UA" sz="1600" b="1"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о</a:t>
            </a:r>
            <a:r>
              <a:rPr kumimoji="0" lang="vi-VN" sz="1600" b="1"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вич</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a:t>
            </a:r>
            <a:r>
              <a:rPr kumimoji="0" lang="vi-VN"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український історик, географ, енциклопедист, видавець, громадсько-політичний діяч, організатор видання та головний редактор Енциклопедії українознавства та фундаментальної праці «Географія українських і сумежних земель».</a:t>
            </a:r>
            <a:endPar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endParaRPr>
          </a:p>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Займався вивченням українських етнічних земель у складі Польщі,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Чехо-Словаччини</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та Румунії. З 1931 року — дійсний член Наукового Товариства ім. Шевченка, голова його географічної секції. Як видатний географ брав участь у міжнародних наукових конгресах у Празі (1932), Варшаві (1934) і Болгарії (1936), де виступав з доповідями. У своїх дослідженнях польсько-українських окраїн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Кубійович</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послідовно обстоював українські геополітичні інтереси і провадив наукову дискусію з польськими вченими, яких звинувачував в умисному підробленні статистичних даних в дослідженнях, за що в 1939 був позбавлений кафедри в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Ягеллонському</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університеті.</a:t>
            </a:r>
          </a:p>
        </p:txBody>
      </p:sp>
      <p:pic>
        <p:nvPicPr>
          <p:cNvPr id="117762" name="Picture 2" descr="D:\Аня ;)\Школа\География\Kubijowicz.jpg"/>
          <p:cNvPicPr>
            <a:picLocks noChangeAspect="1" noChangeArrowheads="1"/>
          </p:cNvPicPr>
          <p:nvPr/>
        </p:nvPicPr>
        <p:blipFill>
          <a:blip r:embed="rId2"/>
          <a:srcRect/>
          <a:stretch>
            <a:fillRect/>
          </a:stretch>
        </p:blipFill>
        <p:spPr bwMode="auto">
          <a:xfrm>
            <a:off x="5643570" y="1357298"/>
            <a:ext cx="3310468" cy="4714908"/>
          </a:xfrm>
          <a:prstGeom prst="rect">
            <a:avLst/>
          </a:prstGeom>
          <a:noFill/>
          <a:ln>
            <a:solidFill>
              <a:schemeClr val="tx2">
                <a:lumMod val="75000"/>
              </a:schemeClr>
            </a:solidFill>
          </a:ln>
          <a:effectLst>
            <a:outerShdw blurRad="50800" dist="38100" dir="2700000" algn="tl" rotWithShape="0">
              <a:prstClr val="black">
                <a:alpha val="40000"/>
              </a:prstClr>
            </a:outerShdw>
          </a:effectLst>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from="(-#ppt_w/2)" to="(#ppt_x)" calcmode="lin" valueType="num">
                                      <p:cBhvr>
                                        <p:cTn id="7" dur="600" fill="hold">
                                          <p:stCondLst>
                                            <p:cond delay="0"/>
                                          </p:stCondLst>
                                        </p:cTn>
                                        <p:tgtEl>
                                          <p:spTgt spid="10"/>
                                        </p:tgtEl>
                                        <p:attrNameLst>
                                          <p:attrName>ppt_x</p:attrName>
                                        </p:attrNameLst>
                                      </p:cBhvr>
                                    </p:anim>
                                    <p:anim from="0" to="-1.0" calcmode="lin" valueType="num">
                                      <p:cBhvr>
                                        <p:cTn id="8" dur="200" decel="50000" autoRev="1" fill="hold">
                                          <p:stCondLst>
                                            <p:cond delay="600"/>
                                          </p:stCondLst>
                                        </p:cTn>
                                        <p:tgtEl>
                                          <p:spTgt spid="10"/>
                                        </p:tgtEl>
                                        <p:attrNameLst>
                                          <p:attrName>xshear</p:attrName>
                                        </p:attrNameLst>
                                      </p:cBhvr>
                                    </p:anim>
                                    <p:animScale>
                                      <p:cBhvr>
                                        <p:cTn id="9" dur="200" decel="100000" autoRev="1" fill="hold">
                                          <p:stCondLst>
                                            <p:cond delay="600"/>
                                          </p:stCondLst>
                                        </p:cTn>
                                        <p:tgtEl>
                                          <p:spTgt spid="10"/>
                                        </p:tgtEl>
                                      </p:cBhvr>
                                      <p:from x="100000" y="100000"/>
                                      <p:to x="80000" y="100000"/>
                                    </p:animScale>
                                    <p:anim by="(#ppt_h/3+#ppt_w*0.1)" calcmode="lin" valueType="num">
                                      <p:cBhvr additive="sum">
                                        <p:cTn id="10" dur="200" decel="100000" autoRev="1" fill="hold">
                                          <p:stCondLst>
                                            <p:cond delay="600"/>
                                          </p:stCondLst>
                                        </p:cTn>
                                        <p:tgtEl>
                                          <p:spTgt spid="10"/>
                                        </p:tgtEl>
                                        <p:attrNameLst>
                                          <p:attrName>ppt_x</p:attrName>
                                        </p:attrNameLst>
                                      </p:cBhvr>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900" decel="100000" fill="hold"/>
                                        <p:tgtEl>
                                          <p:spTgt spid="1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4" presetClass="entr" presetSubtype="16" fill="hold" nodeType="afterEffect">
                                  <p:stCondLst>
                                    <p:cond delay="0"/>
                                  </p:stCondLst>
                                  <p:childTnLst>
                                    <p:set>
                                      <p:cBhvr>
                                        <p:cTn id="20" dur="1" fill="hold">
                                          <p:stCondLst>
                                            <p:cond delay="0"/>
                                          </p:stCondLst>
                                        </p:cTn>
                                        <p:tgtEl>
                                          <p:spTgt spid="117762"/>
                                        </p:tgtEl>
                                        <p:attrNameLst>
                                          <p:attrName>style.visibility</p:attrName>
                                        </p:attrNameLst>
                                      </p:cBhvr>
                                      <p:to>
                                        <p:strVal val="visible"/>
                                      </p:to>
                                    </p:set>
                                    <p:animEffect transition="in" filter="box(in)">
                                      <p:cBhvr>
                                        <p:cTn id="21" dur="500"/>
                                        <p:tgtEl>
                                          <p:spTgt spid="117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1071538" y="428604"/>
            <a:ext cx="7851829" cy="646331"/>
          </a:xfrm>
          <a:prstGeom prst="rect">
            <a:avLst/>
          </a:prstGeom>
          <a:noFill/>
        </p:spPr>
        <p:txBody>
          <a:bodyPr wrap="none" lIns="91440" tIns="45720" rIns="91440" bIns="45720">
            <a:spAutoFit/>
          </a:bodyPr>
          <a:lstStyle/>
          <a:p>
            <a:r>
              <a:rPr lang="uk-UA" sz="36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Ольга Олександрівна </a:t>
            </a:r>
            <a:r>
              <a:rPr lang="uk-UA" sz="3600" b="1" i="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Любіцева</a:t>
            </a:r>
            <a:r>
              <a:rPr lang="uk-UA" sz="36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 </a:t>
            </a:r>
            <a:endParaRPr lang="uk-UA" sz="36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endParaRPr>
          </a:p>
        </p:txBody>
      </p:sp>
      <p:sp>
        <p:nvSpPr>
          <p:cNvPr id="12" name="Подзаголовок 6"/>
          <p:cNvSpPr txBox="1">
            <a:spLocks/>
          </p:cNvSpPr>
          <p:nvPr/>
        </p:nvSpPr>
        <p:spPr bwMode="auto">
          <a:xfrm>
            <a:off x="3786182" y="1285860"/>
            <a:ext cx="5072098" cy="48577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Народилася в м. Мінськ. У 1977р. закінчила кафедру економічної географії Київського державного університету ім. Т.Г.Шевченка за спеціальністю географ, економіко-географ, викладач. Фахівець з проблем соціальної географії, зокрема географії туризму, послуг, культури та релігії. Автор близько 150 наукових праць, 1 монографії, підручників, 5 навчальних посібників. Член 2 спеціалізованих вчених рад Київського університету з захисту дисертацій. Розробник стандарту вищої освіти в галузі туризму. Експерт державної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акредитаційної</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комісії з культури, мистецтва та туризму Міністерства освіти і науки України.</a:t>
            </a:r>
          </a:p>
        </p:txBody>
      </p:sp>
      <p:pic>
        <p:nvPicPr>
          <p:cNvPr id="118786" name="Picture 2" descr="D:\Аня ;)\Школа\География\p105_1_00.png"/>
          <p:cNvPicPr>
            <a:picLocks noChangeAspect="1" noChangeArrowheads="1"/>
          </p:cNvPicPr>
          <p:nvPr/>
        </p:nvPicPr>
        <p:blipFill>
          <a:blip r:embed="rId2"/>
          <a:srcRect/>
          <a:stretch>
            <a:fillRect/>
          </a:stretch>
        </p:blipFill>
        <p:spPr bwMode="auto">
          <a:xfrm>
            <a:off x="-1" y="1142984"/>
            <a:ext cx="3820108" cy="4714908"/>
          </a:xfrm>
          <a:prstGeom prst="rect">
            <a:avLst/>
          </a:prstGeom>
          <a:noFill/>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from="(-#ppt_w/2)" to="(#ppt_x)" calcmode="lin" valueType="num">
                                      <p:cBhvr>
                                        <p:cTn id="7" dur="600" fill="hold">
                                          <p:stCondLst>
                                            <p:cond delay="0"/>
                                          </p:stCondLst>
                                        </p:cTn>
                                        <p:tgtEl>
                                          <p:spTgt spid="10"/>
                                        </p:tgtEl>
                                        <p:attrNameLst>
                                          <p:attrName>ppt_x</p:attrName>
                                        </p:attrNameLst>
                                      </p:cBhvr>
                                    </p:anim>
                                    <p:anim from="0" to="-1.0" calcmode="lin" valueType="num">
                                      <p:cBhvr>
                                        <p:cTn id="8" dur="200" decel="50000" autoRev="1" fill="hold">
                                          <p:stCondLst>
                                            <p:cond delay="600"/>
                                          </p:stCondLst>
                                        </p:cTn>
                                        <p:tgtEl>
                                          <p:spTgt spid="10"/>
                                        </p:tgtEl>
                                        <p:attrNameLst>
                                          <p:attrName>xshear</p:attrName>
                                        </p:attrNameLst>
                                      </p:cBhvr>
                                    </p:anim>
                                    <p:animScale>
                                      <p:cBhvr>
                                        <p:cTn id="9" dur="200" decel="100000" autoRev="1" fill="hold">
                                          <p:stCondLst>
                                            <p:cond delay="600"/>
                                          </p:stCondLst>
                                        </p:cTn>
                                        <p:tgtEl>
                                          <p:spTgt spid="10"/>
                                        </p:tgtEl>
                                      </p:cBhvr>
                                      <p:from x="100000" y="100000"/>
                                      <p:to x="80000" y="100000"/>
                                    </p:animScale>
                                    <p:anim by="(#ppt_h/3+#ppt_w*0.1)" calcmode="lin" valueType="num">
                                      <p:cBhvr additive="sum">
                                        <p:cTn id="10" dur="200" decel="100000" autoRev="1" fill="hold">
                                          <p:stCondLst>
                                            <p:cond delay="600"/>
                                          </p:stCondLst>
                                        </p:cTn>
                                        <p:tgtEl>
                                          <p:spTgt spid="10"/>
                                        </p:tgtEl>
                                        <p:attrNameLst>
                                          <p:attrName>ppt_x</p:attrName>
                                        </p:attrNameLst>
                                      </p:cBhvr>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900" decel="100000" fill="hold"/>
                                        <p:tgtEl>
                                          <p:spTgt spid="1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4" presetClass="entr" presetSubtype="16" fill="hold" nodeType="afterEffect">
                                  <p:stCondLst>
                                    <p:cond delay="0"/>
                                  </p:stCondLst>
                                  <p:childTnLst>
                                    <p:set>
                                      <p:cBhvr>
                                        <p:cTn id="20" dur="1" fill="hold">
                                          <p:stCondLst>
                                            <p:cond delay="0"/>
                                          </p:stCondLst>
                                        </p:cTn>
                                        <p:tgtEl>
                                          <p:spTgt spid="118786"/>
                                        </p:tgtEl>
                                        <p:attrNameLst>
                                          <p:attrName>style.visibility</p:attrName>
                                        </p:attrNameLst>
                                      </p:cBhvr>
                                      <p:to>
                                        <p:strVal val="visible"/>
                                      </p:to>
                                    </p:set>
                                    <p:animEffect transition="in" filter="box(in)">
                                      <p:cBhvr>
                                        <p:cTn id="21" dur="500"/>
                                        <p:tgtEl>
                                          <p:spTgt spid="118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1043706" y="428604"/>
            <a:ext cx="8100294" cy="584775"/>
          </a:xfrm>
          <a:prstGeom prst="rect">
            <a:avLst/>
          </a:prstGeom>
          <a:noFill/>
        </p:spPr>
        <p:txBody>
          <a:bodyPr wrap="none" lIns="91440" tIns="45720" rIns="91440" bIns="45720">
            <a:spAutoFit/>
          </a:bodyPr>
          <a:lstStyle/>
          <a:p>
            <a:r>
              <a:rPr lang="uk-UA" sz="32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Костянтин Володимирович Мезенцев </a:t>
            </a:r>
            <a:endParaRPr lang="uk-UA" sz="32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endParaRPr>
          </a:p>
        </p:txBody>
      </p:sp>
      <p:sp>
        <p:nvSpPr>
          <p:cNvPr id="12" name="Подзаголовок 6"/>
          <p:cNvSpPr txBox="1">
            <a:spLocks/>
          </p:cNvSpPr>
          <p:nvPr/>
        </p:nvSpPr>
        <p:spPr bwMode="auto">
          <a:xfrm>
            <a:off x="214282" y="1214422"/>
            <a:ext cx="5286412" cy="44291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a:spcBef>
                <a:spcPct val="20000"/>
              </a:spcBef>
              <a:buClr>
                <a:schemeClr val="hlink"/>
              </a:buClr>
            </a:pPr>
            <a:r>
              <a:rPr kumimoji="0" lang="uk-UA" sz="1600" b="1"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Мезенцев Костянтин </a:t>
            </a:r>
            <a:r>
              <a:rPr kumimoji="0" lang="uk-UA" sz="1600" b="1"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Володимирович </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український економіко-географ, доктор географічних наук, професор Київського національного університету імені Тараса Шевченка.</a:t>
            </a:r>
          </a:p>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Наукові інтереси: регіональне прогнозування, районування,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перцепційна</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географія,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географія</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релігії, суспільна географія України, ЄС. Автор та співавтор понад 100 наукових праць, утому числі 5 навчальних посібників та 3 монографій.</a:t>
            </a:r>
          </a:p>
          <a:p>
            <a:pPr lvl="0" algn="l">
              <a:spcBef>
                <a:spcPct val="20000"/>
              </a:spcBef>
              <a:buClr>
                <a:schemeClr val="hlink"/>
              </a:buClr>
            </a:pPr>
            <a:endPar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endParaRPr>
          </a:p>
          <a:p>
            <a:pPr lvl="0" algn="l">
              <a:spcBef>
                <a:spcPct val="20000"/>
              </a:spcBef>
              <a:buClr>
                <a:schemeClr val="hlink"/>
              </a:buClr>
            </a:pPr>
            <a:endPar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endParaRPr>
          </a:p>
        </p:txBody>
      </p:sp>
      <p:pic>
        <p:nvPicPr>
          <p:cNvPr id="119811" name="Picture 3" descr="D:\Аня ;)\Школа\География\p087_1_01.png"/>
          <p:cNvPicPr>
            <a:picLocks noChangeAspect="1" noChangeArrowheads="1"/>
          </p:cNvPicPr>
          <p:nvPr/>
        </p:nvPicPr>
        <p:blipFill>
          <a:blip r:embed="rId2"/>
          <a:srcRect/>
          <a:stretch>
            <a:fillRect/>
          </a:stretch>
        </p:blipFill>
        <p:spPr bwMode="auto">
          <a:xfrm>
            <a:off x="5572132" y="1214422"/>
            <a:ext cx="3449399" cy="4429156"/>
          </a:xfrm>
          <a:prstGeom prst="rect">
            <a:avLst/>
          </a:prstGeom>
          <a:noFill/>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from="(-#ppt_w/2)" to="(#ppt_x)" calcmode="lin" valueType="num">
                                      <p:cBhvr>
                                        <p:cTn id="7" dur="600" fill="hold">
                                          <p:stCondLst>
                                            <p:cond delay="0"/>
                                          </p:stCondLst>
                                        </p:cTn>
                                        <p:tgtEl>
                                          <p:spTgt spid="10"/>
                                        </p:tgtEl>
                                        <p:attrNameLst>
                                          <p:attrName>ppt_x</p:attrName>
                                        </p:attrNameLst>
                                      </p:cBhvr>
                                    </p:anim>
                                    <p:anim from="0" to="-1.0" calcmode="lin" valueType="num">
                                      <p:cBhvr>
                                        <p:cTn id="8" dur="200" decel="50000" autoRev="1" fill="hold">
                                          <p:stCondLst>
                                            <p:cond delay="600"/>
                                          </p:stCondLst>
                                        </p:cTn>
                                        <p:tgtEl>
                                          <p:spTgt spid="10"/>
                                        </p:tgtEl>
                                        <p:attrNameLst>
                                          <p:attrName>xshear</p:attrName>
                                        </p:attrNameLst>
                                      </p:cBhvr>
                                    </p:anim>
                                    <p:animScale>
                                      <p:cBhvr>
                                        <p:cTn id="9" dur="200" decel="100000" autoRev="1" fill="hold">
                                          <p:stCondLst>
                                            <p:cond delay="600"/>
                                          </p:stCondLst>
                                        </p:cTn>
                                        <p:tgtEl>
                                          <p:spTgt spid="10"/>
                                        </p:tgtEl>
                                      </p:cBhvr>
                                      <p:from x="100000" y="100000"/>
                                      <p:to x="80000" y="100000"/>
                                    </p:animScale>
                                    <p:anim by="(#ppt_h/3+#ppt_w*0.1)" calcmode="lin" valueType="num">
                                      <p:cBhvr additive="sum">
                                        <p:cTn id="10" dur="200" decel="100000" autoRev="1" fill="hold">
                                          <p:stCondLst>
                                            <p:cond delay="600"/>
                                          </p:stCondLst>
                                        </p:cTn>
                                        <p:tgtEl>
                                          <p:spTgt spid="10"/>
                                        </p:tgtEl>
                                        <p:attrNameLst>
                                          <p:attrName>ppt_x</p:attrName>
                                        </p:attrNameLst>
                                      </p:cBhvr>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900" decel="100000" fill="hold"/>
                                        <p:tgtEl>
                                          <p:spTgt spid="1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4" presetClass="entr" presetSubtype="16" fill="hold" nodeType="afterEffect">
                                  <p:stCondLst>
                                    <p:cond delay="0"/>
                                  </p:stCondLst>
                                  <p:childTnLst>
                                    <p:set>
                                      <p:cBhvr>
                                        <p:cTn id="20" dur="1" fill="hold">
                                          <p:stCondLst>
                                            <p:cond delay="0"/>
                                          </p:stCondLst>
                                        </p:cTn>
                                        <p:tgtEl>
                                          <p:spTgt spid="119811"/>
                                        </p:tgtEl>
                                        <p:attrNameLst>
                                          <p:attrName>style.visibility</p:attrName>
                                        </p:attrNameLst>
                                      </p:cBhvr>
                                      <p:to>
                                        <p:strVal val="visible"/>
                                      </p:to>
                                    </p:set>
                                    <p:animEffect transition="in" filter="box(in)">
                                      <p:cBhvr>
                                        <p:cTn id="21" dur="500"/>
                                        <p:tgtEl>
                                          <p:spTgt spid="119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928662" y="428604"/>
            <a:ext cx="8350364" cy="646331"/>
          </a:xfrm>
          <a:prstGeom prst="rect">
            <a:avLst/>
          </a:prstGeom>
          <a:noFill/>
        </p:spPr>
        <p:txBody>
          <a:bodyPr wrap="none" lIns="91440" tIns="45720" rIns="91440" bIns="45720">
            <a:spAutoFit/>
          </a:bodyPr>
          <a:lstStyle/>
          <a:p>
            <a:r>
              <a:rPr lang="uk-UA" sz="36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Максим Мартинович Паламарчук </a:t>
            </a:r>
            <a:endParaRPr lang="uk-UA" sz="36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endParaRPr>
          </a:p>
        </p:txBody>
      </p:sp>
      <p:sp>
        <p:nvSpPr>
          <p:cNvPr id="12" name="Подзаголовок 6"/>
          <p:cNvSpPr txBox="1">
            <a:spLocks/>
          </p:cNvSpPr>
          <p:nvPr/>
        </p:nvSpPr>
        <p:spPr bwMode="auto">
          <a:xfrm>
            <a:off x="3286116" y="1142984"/>
            <a:ext cx="5857884" cy="27146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Відомий український економіст та економіст-географ, академік НАН України, заслужений діяч науки УРСР. Закінчив Київський університет (1939). Учасник Великої Вітчизняної війни.</a:t>
            </a:r>
          </a:p>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Член-кореспондент М. М. Паламарчук очолив створений відділ теорії економіки районів і економічної географії. Цей відділ став науковим центром фундаментальних досліджень для розробки схем розвитку і розміщення продуктивних сил республіки. Під його керівництвом і безпосередньої участі було розроблено перший варіант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Схемы</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развития</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и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размещения</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производительных</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сил УРСР на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период</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до 1980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года</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яка одержала високу оцінку Держплану УРСР.</a:t>
            </a:r>
          </a:p>
          <a:p>
            <a:pPr lvl="0" algn="l">
              <a:spcBef>
                <a:spcPct val="20000"/>
              </a:spcBef>
              <a:buClr>
                <a:schemeClr val="hlink"/>
              </a:buClr>
            </a:pPr>
            <a:endParaRPr kumimoji="0" lang="ru-RU"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endParaRPr>
          </a:p>
        </p:txBody>
      </p:sp>
      <p:pic>
        <p:nvPicPr>
          <p:cNvPr id="120834" name="Picture 2" descr="D:\Аня ;)\Школа\География\64216.jpg"/>
          <p:cNvPicPr>
            <a:picLocks noChangeAspect="1" noChangeArrowheads="1"/>
          </p:cNvPicPr>
          <p:nvPr/>
        </p:nvPicPr>
        <p:blipFill>
          <a:blip r:embed="rId2"/>
          <a:srcRect/>
          <a:stretch>
            <a:fillRect/>
          </a:stretch>
        </p:blipFill>
        <p:spPr bwMode="auto">
          <a:xfrm>
            <a:off x="246289" y="1131898"/>
            <a:ext cx="2968389" cy="3440110"/>
          </a:xfrm>
          <a:prstGeom prst="rect">
            <a:avLst/>
          </a:prstGeom>
          <a:noFill/>
          <a:ln>
            <a:solidFill>
              <a:schemeClr val="tx2">
                <a:lumMod val="75000"/>
              </a:schemeClr>
            </a:solidFill>
          </a:ln>
          <a:effectLst>
            <a:outerShdw blurRad="50800" dist="38100" dir="2700000" algn="tl" rotWithShape="0">
              <a:prstClr val="black">
                <a:alpha val="40000"/>
              </a:prstClr>
            </a:outerShdw>
          </a:effectLst>
        </p:spPr>
      </p:pic>
      <p:sp>
        <p:nvSpPr>
          <p:cNvPr id="6" name="Прямоугольник 5"/>
          <p:cNvSpPr/>
          <p:nvPr/>
        </p:nvSpPr>
        <p:spPr>
          <a:xfrm>
            <a:off x="214282" y="4549676"/>
            <a:ext cx="8929718" cy="2308324"/>
          </a:xfrm>
          <a:prstGeom prst="rect">
            <a:avLst/>
          </a:prstGeom>
        </p:spPr>
        <p:txBody>
          <a:bodyPr wrap="square">
            <a:spAutoFit/>
          </a:bodyPr>
          <a:lstStyle/>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М. М. Паламарчук очолив також роботу для створення першої в Україні фундаментальної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географо-картографічної</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праці —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Атласа</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природных</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условий</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и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естественных</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ресурсов</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Украинской</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ССР». В ньому узагальнено матеріали досліджень природних ресурсів республіки за 50 років. Атлас було опубліковано в 1978 р. В цей же час М. М. Паламарчуком розроблена методика визначення рівня розвитку народного господарства областей та економічних районів, що мало значення для територіального планування, спрямованого на прискорений розвиток ряду областей Української РСР, особливо західних, для піднесення їх економіки і культури.</a:t>
            </a: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from="(-#ppt_w/2)" to="(#ppt_x)" calcmode="lin" valueType="num">
                                      <p:cBhvr>
                                        <p:cTn id="7" dur="600" fill="hold">
                                          <p:stCondLst>
                                            <p:cond delay="0"/>
                                          </p:stCondLst>
                                        </p:cTn>
                                        <p:tgtEl>
                                          <p:spTgt spid="10"/>
                                        </p:tgtEl>
                                        <p:attrNameLst>
                                          <p:attrName>ppt_x</p:attrName>
                                        </p:attrNameLst>
                                      </p:cBhvr>
                                    </p:anim>
                                    <p:anim from="0" to="-1.0" calcmode="lin" valueType="num">
                                      <p:cBhvr>
                                        <p:cTn id="8" dur="200" decel="50000" autoRev="1" fill="hold">
                                          <p:stCondLst>
                                            <p:cond delay="600"/>
                                          </p:stCondLst>
                                        </p:cTn>
                                        <p:tgtEl>
                                          <p:spTgt spid="10"/>
                                        </p:tgtEl>
                                        <p:attrNameLst>
                                          <p:attrName>xshear</p:attrName>
                                        </p:attrNameLst>
                                      </p:cBhvr>
                                    </p:anim>
                                    <p:animScale>
                                      <p:cBhvr>
                                        <p:cTn id="9" dur="200" decel="100000" autoRev="1" fill="hold">
                                          <p:stCondLst>
                                            <p:cond delay="600"/>
                                          </p:stCondLst>
                                        </p:cTn>
                                        <p:tgtEl>
                                          <p:spTgt spid="10"/>
                                        </p:tgtEl>
                                      </p:cBhvr>
                                      <p:from x="100000" y="100000"/>
                                      <p:to x="80000" y="100000"/>
                                    </p:animScale>
                                    <p:anim by="(#ppt_h/3+#ppt_w*0.1)" calcmode="lin" valueType="num">
                                      <p:cBhvr additive="sum">
                                        <p:cTn id="10" dur="200" decel="100000" autoRev="1" fill="hold">
                                          <p:stCondLst>
                                            <p:cond delay="600"/>
                                          </p:stCondLst>
                                        </p:cTn>
                                        <p:tgtEl>
                                          <p:spTgt spid="10"/>
                                        </p:tgtEl>
                                        <p:attrNameLst>
                                          <p:attrName>ppt_x</p:attrName>
                                        </p:attrNameLst>
                                      </p:cBhvr>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900" decel="100000" fill="hold"/>
                                        <p:tgtEl>
                                          <p:spTgt spid="1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900" decel="100000" fill="hold"/>
                                        <p:tgtEl>
                                          <p:spTgt spid="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4" presetClass="entr" presetSubtype="16" fill="hold" nodeType="afterEffect">
                                  <p:stCondLst>
                                    <p:cond delay="0"/>
                                  </p:stCondLst>
                                  <p:childTnLst>
                                    <p:set>
                                      <p:cBhvr>
                                        <p:cTn id="27" dur="1" fill="hold">
                                          <p:stCondLst>
                                            <p:cond delay="0"/>
                                          </p:stCondLst>
                                        </p:cTn>
                                        <p:tgtEl>
                                          <p:spTgt spid="120834"/>
                                        </p:tgtEl>
                                        <p:attrNameLst>
                                          <p:attrName>style.visibility</p:attrName>
                                        </p:attrNameLst>
                                      </p:cBhvr>
                                      <p:to>
                                        <p:strVal val="visible"/>
                                      </p:to>
                                    </p:set>
                                    <p:animEffect transition="in" filter="box(in)">
                                      <p:cBhvr>
                                        <p:cTn id="28" dur="500"/>
                                        <p:tgtEl>
                                          <p:spTgt spid="120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928662" y="428604"/>
            <a:ext cx="6311343" cy="646331"/>
          </a:xfrm>
          <a:prstGeom prst="rect">
            <a:avLst/>
          </a:prstGeom>
          <a:noFill/>
        </p:spPr>
        <p:txBody>
          <a:bodyPr wrap="none" lIns="91440" tIns="45720" rIns="91440" bIns="45720">
            <a:spAutoFit/>
          </a:bodyPr>
          <a:lstStyle/>
          <a:p>
            <a:r>
              <a:rPr lang="uk-UA" sz="36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Микола Данилович </a:t>
            </a:r>
            <a:r>
              <a:rPr lang="uk-UA" sz="3600" b="1" i="1"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Пістун</a:t>
            </a:r>
            <a:endParaRPr lang="uk-UA" sz="36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endParaRPr>
          </a:p>
        </p:txBody>
      </p:sp>
      <p:sp>
        <p:nvSpPr>
          <p:cNvPr id="12" name="Подзаголовок 6"/>
          <p:cNvSpPr txBox="1">
            <a:spLocks/>
          </p:cNvSpPr>
          <p:nvPr/>
        </p:nvSpPr>
        <p:spPr bwMode="auto">
          <a:xfrm>
            <a:off x="285720" y="1214422"/>
            <a:ext cx="5072098" cy="27146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a:spcBef>
                <a:spcPct val="20000"/>
              </a:spcBef>
              <a:buClr>
                <a:schemeClr val="hlink"/>
              </a:buClr>
            </a:pPr>
            <a:r>
              <a:rPr kumimoji="0" lang="uk-UA" sz="1600" b="1"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Пістун</a:t>
            </a:r>
            <a:r>
              <a:rPr kumimoji="0" lang="uk-UA" sz="1600" b="1"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Микола Данилович  </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український географ, заслужений працівник народної освіти України, доктор географічних наук, професор кафедри економічної та соціальної географії, відмінник народної освіти України, академік АН ВШ України.</a:t>
            </a:r>
          </a:p>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Понад 20 років керував економіко-географічною експедицією, забезпечив наукове керівництво ряду держбюджетних і господарсько-договірних тем.</a:t>
            </a:r>
          </a:p>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Наукові інтереси:</a:t>
            </a:r>
            <a:r>
              <a:rPr kumimoji="0" lang="uk-UA" sz="1600" b="0" i="0" u="none" strike="noStrike" kern="0" cap="none" spc="0" normalizeH="0" dirty="0" smtClean="0">
                <a:ln>
                  <a:noFill/>
                </a:ln>
                <a:solidFill>
                  <a:schemeClr val="accent1">
                    <a:lumMod val="75000"/>
                  </a:schemeClr>
                </a:solidFill>
                <a:effectLst/>
                <a:uLnTx/>
                <a:uFillTx/>
                <a:latin typeface="Century Gothic" pitchFamily="34" charset="0"/>
                <a:ea typeface="+mn-ea"/>
                <a:cs typeface="+mn-cs"/>
              </a:rPr>
              <a:t> </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теоретико-методологічні основи суспільної географії, проблеми географії сільського господарства і агропромислового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комплексоутворення</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України, суспільно-географічні аспекти регіональної політики України, методика організації навчального процесу у вищій школі, методика суспільно-географічних досліджень, територіальна організація митної діяльності.</a:t>
            </a:r>
          </a:p>
        </p:txBody>
      </p:sp>
      <p:pic>
        <p:nvPicPr>
          <p:cNvPr id="121858" name="Picture 2" descr="D:\Аня ;)\Школа\География\00074440_n1.png"/>
          <p:cNvPicPr>
            <a:picLocks noChangeAspect="1" noChangeArrowheads="1"/>
          </p:cNvPicPr>
          <p:nvPr/>
        </p:nvPicPr>
        <p:blipFill>
          <a:blip r:embed="rId2"/>
          <a:srcRect/>
          <a:stretch>
            <a:fillRect/>
          </a:stretch>
        </p:blipFill>
        <p:spPr bwMode="auto">
          <a:xfrm>
            <a:off x="5219834" y="1357298"/>
            <a:ext cx="3567008" cy="4071966"/>
          </a:xfrm>
          <a:prstGeom prst="rect">
            <a:avLst/>
          </a:prstGeom>
          <a:noFill/>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from="(-#ppt_w/2)" to="(#ppt_x)" calcmode="lin" valueType="num">
                                      <p:cBhvr>
                                        <p:cTn id="7" dur="600" fill="hold">
                                          <p:stCondLst>
                                            <p:cond delay="0"/>
                                          </p:stCondLst>
                                        </p:cTn>
                                        <p:tgtEl>
                                          <p:spTgt spid="10"/>
                                        </p:tgtEl>
                                        <p:attrNameLst>
                                          <p:attrName>ppt_x</p:attrName>
                                        </p:attrNameLst>
                                      </p:cBhvr>
                                    </p:anim>
                                    <p:anim from="0" to="-1.0" calcmode="lin" valueType="num">
                                      <p:cBhvr>
                                        <p:cTn id="8" dur="200" decel="50000" autoRev="1" fill="hold">
                                          <p:stCondLst>
                                            <p:cond delay="600"/>
                                          </p:stCondLst>
                                        </p:cTn>
                                        <p:tgtEl>
                                          <p:spTgt spid="10"/>
                                        </p:tgtEl>
                                        <p:attrNameLst>
                                          <p:attrName>xshear</p:attrName>
                                        </p:attrNameLst>
                                      </p:cBhvr>
                                    </p:anim>
                                    <p:animScale>
                                      <p:cBhvr>
                                        <p:cTn id="9" dur="200" decel="100000" autoRev="1" fill="hold">
                                          <p:stCondLst>
                                            <p:cond delay="600"/>
                                          </p:stCondLst>
                                        </p:cTn>
                                        <p:tgtEl>
                                          <p:spTgt spid="10"/>
                                        </p:tgtEl>
                                      </p:cBhvr>
                                      <p:from x="100000" y="100000"/>
                                      <p:to x="80000" y="100000"/>
                                    </p:animScale>
                                    <p:anim by="(#ppt_h/3+#ppt_w*0.1)" calcmode="lin" valueType="num">
                                      <p:cBhvr additive="sum">
                                        <p:cTn id="10" dur="200" decel="100000" autoRev="1" fill="hold">
                                          <p:stCondLst>
                                            <p:cond delay="600"/>
                                          </p:stCondLst>
                                        </p:cTn>
                                        <p:tgtEl>
                                          <p:spTgt spid="10"/>
                                        </p:tgtEl>
                                        <p:attrNameLst>
                                          <p:attrName>ppt_x</p:attrName>
                                        </p:attrNameLst>
                                      </p:cBhvr>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900" decel="100000" fill="hold"/>
                                        <p:tgtEl>
                                          <p:spTgt spid="1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4" presetClass="entr" presetSubtype="16" fill="hold" nodeType="afterEffect">
                                  <p:stCondLst>
                                    <p:cond delay="0"/>
                                  </p:stCondLst>
                                  <p:childTnLst>
                                    <p:set>
                                      <p:cBhvr>
                                        <p:cTn id="20" dur="1" fill="hold">
                                          <p:stCondLst>
                                            <p:cond delay="0"/>
                                          </p:stCondLst>
                                        </p:cTn>
                                        <p:tgtEl>
                                          <p:spTgt spid="121858"/>
                                        </p:tgtEl>
                                        <p:attrNameLst>
                                          <p:attrName>style.visibility</p:attrName>
                                        </p:attrNameLst>
                                      </p:cBhvr>
                                      <p:to>
                                        <p:strVal val="visible"/>
                                      </p:to>
                                    </p:set>
                                    <p:animEffect transition="in" filter="box(in)">
                                      <p:cBhvr>
                                        <p:cTn id="21" dur="500"/>
                                        <p:tgtEl>
                                          <p:spTgt spid="121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928662" y="428604"/>
            <a:ext cx="6816290" cy="646331"/>
          </a:xfrm>
          <a:prstGeom prst="rect">
            <a:avLst/>
          </a:prstGeom>
          <a:noFill/>
        </p:spPr>
        <p:txBody>
          <a:bodyPr wrap="none" lIns="91440" tIns="45720" rIns="91440" bIns="45720">
            <a:spAutoFit/>
          </a:bodyPr>
          <a:lstStyle/>
          <a:p>
            <a:r>
              <a:rPr lang="uk-UA" sz="36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Степан Львович Рудницький</a:t>
            </a:r>
            <a:endParaRPr lang="uk-UA" sz="36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endParaRPr>
          </a:p>
        </p:txBody>
      </p:sp>
      <p:sp>
        <p:nvSpPr>
          <p:cNvPr id="12" name="Подзаголовок 6"/>
          <p:cNvSpPr txBox="1">
            <a:spLocks/>
          </p:cNvSpPr>
          <p:nvPr/>
        </p:nvSpPr>
        <p:spPr bwMode="auto">
          <a:xfrm>
            <a:off x="3500430" y="1500174"/>
            <a:ext cx="5357850" cy="27146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С.Рудницький значною мірою засновник української геоморфології, </a:t>
            </a:r>
            <a:r>
              <a:rPr kumimoji="0" lang="uk-UA" sz="1600" b="0" i="0" u="none" strike="noStrike" kern="0" cap="none" spc="0" normalizeH="0" baseline="0" dirty="0" err="1" smtClean="0">
                <a:ln>
                  <a:noFill/>
                </a:ln>
                <a:solidFill>
                  <a:schemeClr val="accent1">
                    <a:lumMod val="75000"/>
                  </a:schemeClr>
                </a:solidFill>
                <a:effectLst/>
                <a:uLnTx/>
                <a:uFillTx/>
                <a:latin typeface="Century Gothic" pitchFamily="34" charset="0"/>
                <a:ea typeface="+mn-ea"/>
                <a:cs typeface="+mn-cs"/>
              </a:rPr>
              <a:t>антропогеографії</a:t>
            </a: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 політичної, соціально-економічної та демографічної географії. Особлива заслуга Р. в тому, що він започаткував картографічний напрямок в українській географії. Розробляти географічні карти українською мовою почав у Львові, продовжував в еміграції у Відні, а також в радянській Україні. Завдяки йому Україну чи не вперше було представлено у картографічних працях як цілісну просторову одиницю.</a:t>
            </a:r>
          </a:p>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Праці С. Л. Рудницького, мабуть, найкращі у всій дотеперішній українській політології, мають і досі актуальне значення для справи державних змагань українського народу, формування його національної ідентичності, усвідомлення його ролі і місця в загальноєвропейському</a:t>
            </a:r>
          </a:p>
        </p:txBody>
      </p:sp>
      <p:pic>
        <p:nvPicPr>
          <p:cNvPr id="122882" name="Picture 2" descr="D:\Аня ;)\Школа\География\Рудницький_С.gif"/>
          <p:cNvPicPr>
            <a:picLocks noChangeAspect="1" noChangeArrowheads="1"/>
          </p:cNvPicPr>
          <p:nvPr/>
        </p:nvPicPr>
        <p:blipFill>
          <a:blip r:embed="rId2"/>
          <a:srcRect/>
          <a:stretch>
            <a:fillRect/>
          </a:stretch>
        </p:blipFill>
        <p:spPr bwMode="auto">
          <a:xfrm>
            <a:off x="285720" y="1500174"/>
            <a:ext cx="3116858" cy="4214842"/>
          </a:xfrm>
          <a:prstGeom prst="rect">
            <a:avLst/>
          </a:prstGeom>
          <a:noFill/>
          <a:ln>
            <a:solidFill>
              <a:schemeClr val="tx2">
                <a:lumMod val="75000"/>
              </a:schemeClr>
            </a:solidFill>
          </a:ln>
          <a:effectLst>
            <a:outerShdw blurRad="50800" dist="38100" dir="2700000" algn="tl" rotWithShape="0">
              <a:prstClr val="black">
                <a:alpha val="40000"/>
              </a:prstClr>
            </a:outerShdw>
          </a:effectLst>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from="(-#ppt_w/2)" to="(#ppt_x)" calcmode="lin" valueType="num">
                                      <p:cBhvr>
                                        <p:cTn id="7" dur="600" fill="hold">
                                          <p:stCondLst>
                                            <p:cond delay="0"/>
                                          </p:stCondLst>
                                        </p:cTn>
                                        <p:tgtEl>
                                          <p:spTgt spid="10"/>
                                        </p:tgtEl>
                                        <p:attrNameLst>
                                          <p:attrName>ppt_x</p:attrName>
                                        </p:attrNameLst>
                                      </p:cBhvr>
                                    </p:anim>
                                    <p:anim from="0" to="-1.0" calcmode="lin" valueType="num">
                                      <p:cBhvr>
                                        <p:cTn id="8" dur="200" decel="50000" autoRev="1" fill="hold">
                                          <p:stCondLst>
                                            <p:cond delay="600"/>
                                          </p:stCondLst>
                                        </p:cTn>
                                        <p:tgtEl>
                                          <p:spTgt spid="10"/>
                                        </p:tgtEl>
                                        <p:attrNameLst>
                                          <p:attrName>xshear</p:attrName>
                                        </p:attrNameLst>
                                      </p:cBhvr>
                                    </p:anim>
                                    <p:animScale>
                                      <p:cBhvr>
                                        <p:cTn id="9" dur="200" decel="100000" autoRev="1" fill="hold">
                                          <p:stCondLst>
                                            <p:cond delay="600"/>
                                          </p:stCondLst>
                                        </p:cTn>
                                        <p:tgtEl>
                                          <p:spTgt spid="10"/>
                                        </p:tgtEl>
                                      </p:cBhvr>
                                      <p:from x="100000" y="100000"/>
                                      <p:to x="80000" y="100000"/>
                                    </p:animScale>
                                    <p:anim by="(#ppt_h/3+#ppt_w*0.1)" calcmode="lin" valueType="num">
                                      <p:cBhvr additive="sum">
                                        <p:cTn id="10" dur="200" decel="100000" autoRev="1" fill="hold">
                                          <p:stCondLst>
                                            <p:cond delay="600"/>
                                          </p:stCondLst>
                                        </p:cTn>
                                        <p:tgtEl>
                                          <p:spTgt spid="10"/>
                                        </p:tgtEl>
                                        <p:attrNameLst>
                                          <p:attrName>ppt_x</p:attrName>
                                        </p:attrNameLst>
                                      </p:cBhvr>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900" decel="100000" fill="hold"/>
                                        <p:tgtEl>
                                          <p:spTgt spid="1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4" presetClass="entr" presetSubtype="16" fill="hold" nodeType="afterEffect">
                                  <p:stCondLst>
                                    <p:cond delay="0"/>
                                  </p:stCondLst>
                                  <p:childTnLst>
                                    <p:set>
                                      <p:cBhvr>
                                        <p:cTn id="20" dur="1" fill="hold">
                                          <p:stCondLst>
                                            <p:cond delay="0"/>
                                          </p:stCondLst>
                                        </p:cTn>
                                        <p:tgtEl>
                                          <p:spTgt spid="122882"/>
                                        </p:tgtEl>
                                        <p:attrNameLst>
                                          <p:attrName>style.visibility</p:attrName>
                                        </p:attrNameLst>
                                      </p:cBhvr>
                                      <p:to>
                                        <p:strVal val="visible"/>
                                      </p:to>
                                    </p:set>
                                    <p:animEffect transition="in" filter="box(in)">
                                      <p:cBhvr>
                                        <p:cTn id="21" dur="500"/>
                                        <p:tgtEl>
                                          <p:spTgt spid="122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928662" y="428604"/>
            <a:ext cx="6816290" cy="646331"/>
          </a:xfrm>
          <a:prstGeom prst="rect">
            <a:avLst/>
          </a:prstGeom>
          <a:noFill/>
        </p:spPr>
        <p:txBody>
          <a:bodyPr wrap="none" lIns="91440" tIns="45720" rIns="91440" bIns="45720">
            <a:spAutoFit/>
          </a:bodyPr>
          <a:lstStyle/>
          <a:p>
            <a:r>
              <a:rPr lang="uk-UA" sz="36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rPr>
              <a:t>Степан Львович Рудницький</a:t>
            </a:r>
            <a:endParaRPr lang="uk-UA" sz="36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Century Gothic" pitchFamily="34" charset="0"/>
            </a:endParaRPr>
          </a:p>
        </p:txBody>
      </p:sp>
      <p:sp>
        <p:nvSpPr>
          <p:cNvPr id="6" name="Прямоугольник 5"/>
          <p:cNvSpPr/>
          <p:nvPr/>
        </p:nvSpPr>
        <p:spPr>
          <a:xfrm>
            <a:off x="285720" y="1214422"/>
            <a:ext cx="8572560" cy="4278094"/>
          </a:xfrm>
          <a:prstGeom prst="rect">
            <a:avLst/>
          </a:prstGeom>
        </p:spPr>
        <p:txBody>
          <a:bodyPr wrap="square">
            <a:spAutoFit/>
          </a:bodyPr>
          <a:lstStyle/>
          <a:p>
            <a:pPr lvl="0" algn="l">
              <a:spcBef>
                <a:spcPct val="20000"/>
              </a:spcBef>
              <a:buClr>
                <a:schemeClr val="hlink"/>
              </a:buClr>
            </a:pPr>
            <a:r>
              <a:rPr kumimoji="0" lang="uk-UA" sz="1600" b="0" i="0" u="none" strike="noStrike" kern="0" cap="none" spc="0" normalizeH="0" baseline="0" dirty="0" smtClean="0">
                <a:ln>
                  <a:noFill/>
                </a:ln>
                <a:solidFill>
                  <a:schemeClr val="accent1">
                    <a:lumMod val="75000"/>
                  </a:schemeClr>
                </a:solidFill>
                <a:effectLst/>
                <a:uLnTx/>
                <a:uFillTx/>
                <a:latin typeface="Century Gothic" pitchFamily="34" charset="0"/>
                <a:ea typeface="+mn-ea"/>
                <a:cs typeface="+mn-cs"/>
              </a:rPr>
              <a:t>процесі демократичного оновлення. Концепція С. Л. Рудницького з'явилася у той час, коли виникла нагальна потреба інформувати світ про українські проблеми. В ній на оригінальній основі досліджуються і викладаються проблеми України, її національні, політичні, економічні і територіальні інтереси, наводяться докази для країн Західної Європи і світу про користь, яку вони могли б мати від утворення української держави. На основі аналізу політико-географічного розвитку та політичного життя Європи і світу С. Л. Рудницький приходить до висновку, що «тільки національним державам належить будучина. Модерна світова політика повинна підпирати творення винятково національних держав. Цього вчить досвід останніх століть». Стосовно української перспективи С. Л. Рудницький стояв на позиціях української національної державності. Це питання він розглядав у європейському контексті: «Утворення української національної держави в етнографічних границях є одиноким способом, щоб запобігти заколотам і конфліктам у південно-східному куті Європи, так важному для світового господарства й для світової політики. Без національної української держави доживемо в найкоротшому часі до нових тяжких воєнних і революційних катастроф».</a:t>
            </a: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from="(-#ppt_w/2)" to="(#ppt_x)" calcmode="lin" valueType="num">
                                      <p:cBhvr>
                                        <p:cTn id="7" dur="600" fill="hold">
                                          <p:stCondLst>
                                            <p:cond delay="0"/>
                                          </p:stCondLst>
                                        </p:cTn>
                                        <p:tgtEl>
                                          <p:spTgt spid="10"/>
                                        </p:tgtEl>
                                        <p:attrNameLst>
                                          <p:attrName>ppt_x</p:attrName>
                                        </p:attrNameLst>
                                      </p:cBhvr>
                                    </p:anim>
                                    <p:anim from="0" to="-1.0" calcmode="lin" valueType="num">
                                      <p:cBhvr>
                                        <p:cTn id="8" dur="200" decel="50000" autoRev="1" fill="hold">
                                          <p:stCondLst>
                                            <p:cond delay="600"/>
                                          </p:stCondLst>
                                        </p:cTn>
                                        <p:tgtEl>
                                          <p:spTgt spid="10"/>
                                        </p:tgtEl>
                                        <p:attrNameLst>
                                          <p:attrName>xshear</p:attrName>
                                        </p:attrNameLst>
                                      </p:cBhvr>
                                    </p:anim>
                                    <p:animScale>
                                      <p:cBhvr>
                                        <p:cTn id="9" dur="200" decel="100000" autoRev="1" fill="hold">
                                          <p:stCondLst>
                                            <p:cond delay="600"/>
                                          </p:stCondLst>
                                        </p:cTn>
                                        <p:tgtEl>
                                          <p:spTgt spid="10"/>
                                        </p:tgtEl>
                                      </p:cBhvr>
                                      <p:from x="100000" y="100000"/>
                                      <p:to x="80000" y="100000"/>
                                    </p:animScale>
                                    <p:anim by="(#ppt_h/3+#ppt_w*0.1)" calcmode="lin" valueType="num">
                                      <p:cBhvr additive="sum">
                                        <p:cTn id="10" dur="200" decel="100000" autoRev="1" fill="hold">
                                          <p:stCondLst>
                                            <p:cond delay="600"/>
                                          </p:stCondLst>
                                        </p:cTn>
                                        <p:tgtEl>
                                          <p:spTgt spid="10"/>
                                        </p:tgtEl>
                                        <p:attrNameLst>
                                          <p:attrName>ppt_x</p:attrName>
                                        </p:attrNameLst>
                                      </p:cBhvr>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900" decel="100000" fill="hold"/>
                                        <p:tgtEl>
                                          <p:spTgt spid="6"/>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theme/theme1.xml><?xml version="1.0" encoding="utf-8"?>
<a:theme xmlns:a="http://schemas.openxmlformats.org/drawingml/2006/main" name="cdb2004117gl">
  <a:themeElements>
    <a:clrScheme name="sample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sample">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sample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sample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cdb2004117gl</Template>
  <TotalTime>62</TotalTime>
  <Words>1133</Words>
  <Application>Microsoft PowerPoint</Application>
  <PresentationFormat>Экран (4:3)</PresentationFormat>
  <Paragraphs>32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cdb2004117gl</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Кошины</dc:creator>
  <cp:lastModifiedBy>Кошины</cp:lastModifiedBy>
  <cp:revision>8</cp:revision>
  <dcterms:created xsi:type="dcterms:W3CDTF">2011-09-08T17:40:08Z</dcterms:created>
  <dcterms:modified xsi:type="dcterms:W3CDTF">2014-06-02T18:02:51Z</dcterms:modified>
</cp:coreProperties>
</file>