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1" r:id="rId4"/>
    <p:sldId id="267" r:id="rId5"/>
    <p:sldId id="272" r:id="rId6"/>
    <p:sldId id="268" r:id="rId7"/>
    <p:sldId id="273" r:id="rId8"/>
    <p:sldId id="261" r:id="rId9"/>
    <p:sldId id="262" r:id="rId10"/>
    <p:sldId id="270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3/4/2013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3/4/2013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3/4/2013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3/4/2013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2%D0%B5%D1%81%D0%BD%D0%B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a-referat.com/%D0%9E%D1%81%D1%96%D0%BD%D1%8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Рекреаційні ресурси Італії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uk-UA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Туризм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За </a:t>
            </a:r>
            <a:r>
              <a:rPr lang="ru-RU" b="1" i="1" dirty="0" err="1" smtClean="0"/>
              <a:t>оцінками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фахівців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Італія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являє</a:t>
            </a:r>
            <a:r>
              <a:rPr lang="ru-RU" b="1" i="1" dirty="0" smtClean="0"/>
              <a:t> собою </a:t>
            </a:r>
            <a:r>
              <a:rPr lang="ru-RU" b="1" i="1" dirty="0" err="1" smtClean="0"/>
              <a:t>туристський</a:t>
            </a:r>
            <a:r>
              <a:rPr lang="ru-RU" b="1" i="1" dirty="0" smtClean="0"/>
              <a:t> продукт </a:t>
            </a:r>
            <a:r>
              <a:rPr lang="ru-RU" b="1" i="1" dirty="0" err="1" smtClean="0"/>
              <a:t>вищого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ступеня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досконалості</a:t>
            </a:r>
            <a:r>
              <a:rPr lang="ru-RU" b="1" i="1" dirty="0" smtClean="0"/>
              <a:t>: </a:t>
            </a:r>
            <a:r>
              <a:rPr lang="ru-RU" b="1" i="1" dirty="0" err="1" smtClean="0"/>
              <a:t>міжнародна</a:t>
            </a:r>
            <a:r>
              <a:rPr lang="ru-RU" b="1" i="1" dirty="0" smtClean="0"/>
              <a:t> статистика </a:t>
            </a:r>
            <a:r>
              <a:rPr lang="ru-RU" b="1" i="1" dirty="0" err="1" smtClean="0"/>
              <a:t>відводить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їй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почесне</a:t>
            </a:r>
            <a:r>
              <a:rPr lang="ru-RU" b="1" i="1" dirty="0" smtClean="0"/>
              <a:t> місце у </a:t>
            </a:r>
            <a:r>
              <a:rPr lang="ru-RU" b="1" i="1" dirty="0" err="1" smtClean="0"/>
              <a:t>п'ятірці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найрозвиненіших</a:t>
            </a:r>
            <a:r>
              <a:rPr lang="ru-RU" b="1" i="1" dirty="0" smtClean="0"/>
              <a:t> з </a:t>
            </a:r>
            <a:r>
              <a:rPr lang="ru-RU" b="1" i="1" dirty="0" err="1" smtClean="0"/>
              <a:t>погляду</a:t>
            </a:r>
            <a:r>
              <a:rPr lang="ru-RU" b="1" i="1" dirty="0" smtClean="0"/>
              <a:t> туризму </a:t>
            </a:r>
            <a:r>
              <a:rPr lang="ru-RU" b="1" i="1" dirty="0" err="1" smtClean="0"/>
              <a:t>країн</a:t>
            </a:r>
            <a:r>
              <a:rPr lang="ru-RU" b="1" i="1" dirty="0" smtClean="0"/>
              <a:t> світу, </a:t>
            </a:r>
            <a:r>
              <a:rPr lang="ru-RU" b="1" i="1" dirty="0" err="1" smtClean="0"/>
              <a:t>оскільки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вказану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країну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припадає</a:t>
            </a:r>
            <a:r>
              <a:rPr lang="ru-RU" b="1" i="1" dirty="0" smtClean="0"/>
              <a:t> 6 % </a:t>
            </a:r>
            <a:r>
              <a:rPr lang="ru-RU" b="1" i="1" dirty="0" err="1" smtClean="0"/>
              <a:t>усього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туристичного</a:t>
            </a:r>
            <a:r>
              <a:rPr lang="ru-RU" b="1" i="1" dirty="0" smtClean="0"/>
              <a:t> «обігу» </a:t>
            </a:r>
            <a:r>
              <a:rPr lang="ru-RU" b="1" i="1" dirty="0" err="1" smtClean="0"/>
              <a:t>нашої</a:t>
            </a:r>
            <a:r>
              <a:rPr lang="ru-RU" b="1" i="1" dirty="0" smtClean="0"/>
              <a:t> планети. </a:t>
            </a:r>
            <a:r>
              <a:rPr lang="ru-RU" b="1" i="1" dirty="0" err="1" smtClean="0"/>
              <a:t>Всесвітньо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відома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історія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Італії</a:t>
            </a:r>
            <a:r>
              <a:rPr lang="ru-RU" b="1" i="1" dirty="0" smtClean="0"/>
              <a:t>, краса її природи, твори </a:t>
            </a:r>
            <a:r>
              <a:rPr lang="ru-RU" b="1" i="1" dirty="0" err="1" smtClean="0"/>
              <a:t>мистецтва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культурні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пам'ятники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релігійні</a:t>
            </a:r>
            <a:r>
              <a:rPr lang="ru-RU" b="1" i="1" dirty="0" smtClean="0"/>
              <a:t> свята, мода й </a:t>
            </a:r>
            <a:r>
              <a:rPr lang="ru-RU" b="1" i="1" dirty="0" err="1" smtClean="0"/>
              <a:t>італійський</a:t>
            </a:r>
            <a:r>
              <a:rPr lang="ru-RU" b="1" i="1" dirty="0" smtClean="0"/>
              <a:t> стиль життя, вино й </a:t>
            </a:r>
            <a:r>
              <a:rPr lang="ru-RU" b="1" i="1" dirty="0" err="1" smtClean="0"/>
              <a:t>гастрономія</a:t>
            </a:r>
            <a:r>
              <a:rPr lang="ru-RU" b="1" i="1" dirty="0" smtClean="0"/>
              <a:t> — ось </a:t>
            </a:r>
            <a:r>
              <a:rPr lang="ru-RU" b="1" i="1" dirty="0" err="1" smtClean="0"/>
              <a:t>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ключові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пункти</a:t>
            </a:r>
            <a:r>
              <a:rPr lang="ru-RU" b="1" i="1" dirty="0" smtClean="0"/>
              <a:t>, які </a:t>
            </a:r>
            <a:r>
              <a:rPr lang="ru-RU" b="1" i="1" dirty="0" err="1" smtClean="0"/>
              <a:t>зробили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Італію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важливим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туристичним</a:t>
            </a:r>
            <a:r>
              <a:rPr lang="ru-RU" b="1" i="1" dirty="0" smtClean="0"/>
              <a:t> центром </a:t>
            </a:r>
            <a:r>
              <a:rPr lang="ru-RU" b="1" i="1" dirty="0" err="1" smtClean="0"/>
              <a:t>світового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рівня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:\Users\TEST\Saved Games\Desktop\viza_v_italiyu_samostoyatel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3654">
            <a:off x="4294355" y="935662"/>
            <a:ext cx="4571516" cy="2515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629" name="Picture 5" descr="C:\Users\TEST\Saved Games\Desktop\mil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15045">
            <a:off x="4454571" y="296332"/>
            <a:ext cx="2615512" cy="2222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630" name="Picture 6" descr="C:\Users\TEST\Saved Games\Desktop\0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54371">
            <a:off x="751914" y="2920660"/>
            <a:ext cx="3216974" cy="2413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631" name="Picture 7" descr="C:\Users\TEST\Saved Games\Desktop\152518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01887">
            <a:off x="6036962" y="3018897"/>
            <a:ext cx="2610002" cy="17868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634" name="Picture 10" descr="C:\Users\TEST\Saved Games\Desktop\pissa_italy_foto_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00333">
            <a:off x="2092693" y="3517908"/>
            <a:ext cx="2855144" cy="2136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636" name="Picture 12" descr="C:\Users\TEST\Saved Games\Desktop\1290839330_refrns.ru_ponte-vecchio-florence-ital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674192">
            <a:off x="450347" y="630835"/>
            <a:ext cx="2887571" cy="2165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TEST\Saved Games\Desktop\d180d0b8d0b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3143272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8" descr="C:\Users\TEST\Saved Games\Desktop\Arco-delElefante-Pantelleria-Island-Sicily-Italy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27671">
            <a:off x="6077799" y="1245789"/>
            <a:ext cx="2607270" cy="19554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3" descr="C:\Users\TEST\Saved Games\Desktop\75a84a42b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66539">
            <a:off x="408099" y="1128636"/>
            <a:ext cx="3898051" cy="2923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13" descr="C:\Users\TEST\Saved Games\Desktop\ital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70956">
            <a:off x="5214942" y="3786190"/>
            <a:ext cx="2643206" cy="25682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2" descr="C:\Users\TEST\Saved Games\Desktop\4tzts2506xwut4k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786190"/>
            <a:ext cx="3641200" cy="2433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15" descr="C:\Users\TEST\Saved Games\Desktop\pic_13413143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405009">
            <a:off x="1123480" y="3760044"/>
            <a:ext cx="2721379" cy="2041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 descr="C:\Users\TEST\Saved Games\Desktop\rome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984363">
            <a:off x="6035475" y="1360778"/>
            <a:ext cx="2863527" cy="21476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6" descr="C:\Users\TEST\Saved Games\Desktop\pissa_italy_foto_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93245">
            <a:off x="2289172" y="432446"/>
            <a:ext cx="3143272" cy="23522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142900"/>
            <a:ext cx="9144000" cy="7000900"/>
          </a:xfr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i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Італії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неможливо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сумувати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Краса 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чарівність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її народу,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різноманітність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місцевих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культур,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багатство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її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кухні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вин,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висока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її дизайну і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техніки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слава її 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художників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скульпторів,письменників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музикантів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кінематографістів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її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пам'яток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архітектури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постійно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захоплюють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чарують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бадьорять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вас.</a:t>
            </a:r>
          </a:p>
          <a:p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Історична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культурна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спадщина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Центральної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Італії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приваблює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мільйони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відвідувачів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як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прочан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так і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туристів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тією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сферою, яка приносить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сталий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великий </a:t>
            </a:r>
            <a:r>
              <a:rPr lang="ru-RU" sz="3200" b="1" u="sng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прибуток</a:t>
            </a:r>
            <a:r>
              <a:rPr lang="ru-RU" sz="3200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b="1" i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u="sng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 </a:t>
            </a:r>
            <a:r>
              <a:rPr lang="ru-RU" sz="4000" b="1" i="1" u="sng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Італії</a:t>
            </a:r>
            <a:r>
              <a:rPr lang="ru-RU" sz="4000" b="1" i="1" u="sng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4000" b="1" i="1" u="sng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загалом</a:t>
            </a:r>
            <a:r>
              <a:rPr lang="ru-RU" sz="4000" b="1" i="1" u="sng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є 4 «перлини», побачити які необхідно: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928802"/>
            <a:ext cx="7072362" cy="420816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1) Рим з його </a:t>
            </a:r>
            <a:r>
              <a:rPr lang="ru-RU" b="1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стародавніми</a:t>
            </a:r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руїнами</a:t>
            </a:r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й музеями Ватикану;</a:t>
            </a:r>
          </a:p>
          <a:p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2) </a:t>
            </a:r>
            <a:r>
              <a:rPr lang="ru-RU" b="1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Флоренція</a:t>
            </a:r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без </a:t>
            </a:r>
            <a:r>
              <a:rPr lang="ru-RU" b="1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якої</a:t>
            </a:r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неможливо</a:t>
            </a:r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уявити</a:t>
            </a:r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собі </a:t>
            </a:r>
            <a:r>
              <a:rPr lang="ru-RU" b="1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італійське</a:t>
            </a:r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Відродження</a:t>
            </a:r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;</a:t>
            </a:r>
          </a:p>
          <a:p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3) </a:t>
            </a:r>
            <a:r>
              <a:rPr lang="ru-RU" b="1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Піза</a:t>
            </a:r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з її </a:t>
            </a:r>
            <a:r>
              <a:rPr lang="ru-RU" b="1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вічно</a:t>
            </a:r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падаючою</a:t>
            </a:r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вежею;</a:t>
            </a:r>
          </a:p>
          <a:p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4) </a:t>
            </a:r>
            <a:r>
              <a:rPr lang="ru-RU" b="1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Венеція</a:t>
            </a:r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— </a:t>
            </a:r>
            <a:r>
              <a:rPr lang="ru-RU" b="1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ірреальне</a:t>
            </a:r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місто</a:t>
            </a:r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мостів</a:t>
            </a:r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і </a:t>
            </a:r>
            <a:r>
              <a:rPr lang="ru-RU" b="1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каналів</a:t>
            </a:r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яке </a:t>
            </a:r>
            <a:r>
              <a:rPr lang="ru-RU" b="1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мріють</a:t>
            </a:r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відвідати</a:t>
            </a:r>
            <a:r>
              <a:rPr lang="ru-RU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буквально всі.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Римі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якості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його столиці,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пам'ятки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Італії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глибоко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вкоренилися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великою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кількістю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посилань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залишки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культури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мистецтва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музики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образотворчого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життя</a:t>
            </a:r>
          </a:p>
          <a:p>
            <a:r>
              <a:rPr lang="vi-V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Колізе́й (лат. 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Colosseum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 — </a:t>
            </a:r>
            <a:r>
              <a:rPr lang="vi-V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найбільший амфітеатр Стародавнього Риму, символ імператорської могутності.</a:t>
            </a:r>
          </a:p>
          <a:p>
            <a:r>
              <a:rPr lang="vi-V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Розташований в Римі, в улоговині між Еквіллінським, Палатінським і Целієвським пагорбами, на тому місці, де колись був ставок, що належав до «Золотого Будинку» Нерона. Вміщав біля 50 000 глядачів.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Флоренція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7143800" cy="485778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Флоренція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 -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унікальне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місто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, що дало світу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найбільших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майстрів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образотворчих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мистецтв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і прославлена ​​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батьківщина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Ренесансу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лежить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біля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самого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підніжжя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Північних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Апеннін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на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межі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двох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областей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Італії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-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Тоскани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і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Емілії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перетинається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річкою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Арно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Незрівнянний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міський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пейзаж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Флоренції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, з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домінуючим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над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містом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знаменитим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куполом Брунеллески над собором Санта Марія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дель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Фьоре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зачаровує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пишнотою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своїх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палаців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і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церков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тишею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вузьких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середньовічних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вуличок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неспішним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перебігом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річки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Арно</a:t>
            </a:r>
            <a:r>
              <a:rPr lang="ru-RU" sz="2400" i="1" dirty="0" smtClean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ru-RU" sz="2400" i="1" dirty="0">
              <a:ln>
                <a:solidFill>
                  <a:schemeClr val="bg1">
                    <a:lumMod val="10000"/>
                  </a:schemeClr>
                </a:solidFill>
              </a:ln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Пізанська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вежа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674872"/>
          </a:xfrm>
        </p:spPr>
        <p:txBody>
          <a:bodyPr>
            <a:noAutofit/>
          </a:bodyPr>
          <a:lstStyle/>
          <a:p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Розташована в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Пізі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ця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вежа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придбала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популярність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завдяки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своїй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спираючись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природи що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робить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її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нахиленою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під кутом до землі, а також за те, що місце, де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Галілео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Галілей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проводив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фізико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безкоштовно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падіння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експериментів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Пізанська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вежа стала синонімом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пам'яток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Італії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турист, і це також відбувається з одним з семи чудес світу.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Простий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вид цього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чарівного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вежі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магічні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будівель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соборів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навколо</a:t>
            </a:r>
            <a:r>
              <a:rPr lang="ru-RU" sz="27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нього здатні приймати Ваше дихання.</a:t>
            </a:r>
          </a:p>
          <a:p>
            <a:endParaRPr lang="ru-RU" sz="28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-142900"/>
            <a:ext cx="8229600" cy="1143000"/>
          </a:xfrm>
        </p:spPr>
        <p:txBody>
          <a:bodyPr/>
          <a:lstStyle/>
          <a:p>
            <a:pPr algn="r"/>
            <a:r>
              <a:rPr lang="ru-RU" b="1" dirty="0" err="1" smtClean="0"/>
              <a:t>Венеція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857232"/>
            <a:ext cx="6357950" cy="60007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r"/>
            <a:r>
              <a:rPr lang="ru-RU" b="1" dirty="0" err="1" smtClean="0"/>
              <a:t>Венеція</a:t>
            </a:r>
            <a:r>
              <a:rPr lang="ru-RU" dirty="0" smtClean="0"/>
              <a:t> - </a:t>
            </a:r>
            <a:r>
              <a:rPr lang="ru-RU" dirty="0" err="1" smtClean="0"/>
              <a:t>чудовий</a:t>
            </a:r>
            <a:r>
              <a:rPr lang="ru-RU" dirty="0" smtClean="0"/>
              <a:t> </a:t>
            </a:r>
            <a:r>
              <a:rPr lang="ru-RU" dirty="0" err="1" smtClean="0"/>
              <a:t>морський</a:t>
            </a:r>
            <a:r>
              <a:rPr lang="ru-RU" dirty="0" smtClean="0"/>
              <a:t> курорт, музей під </a:t>
            </a:r>
            <a:r>
              <a:rPr lang="ru-RU" dirty="0" err="1" smtClean="0"/>
              <a:t>відкритим</a:t>
            </a:r>
            <a:r>
              <a:rPr lang="ru-RU" dirty="0" smtClean="0"/>
              <a:t> небом і </a:t>
            </a:r>
            <a:r>
              <a:rPr lang="ru-RU" dirty="0" err="1" smtClean="0"/>
              <a:t>високорозвинений</a:t>
            </a:r>
            <a:r>
              <a:rPr lang="ru-RU" dirty="0" smtClean="0"/>
              <a:t> центр туризму,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відпочиваючим</a:t>
            </a:r>
            <a:r>
              <a:rPr lang="ru-RU" dirty="0" smtClean="0"/>
              <a:t> широкий спектр </a:t>
            </a:r>
            <a:r>
              <a:rPr lang="ru-RU" dirty="0" err="1" smtClean="0"/>
              <a:t>розваг</a:t>
            </a:r>
            <a:r>
              <a:rPr lang="ru-RU" dirty="0" smtClean="0"/>
              <a:t> і </a:t>
            </a:r>
            <a:r>
              <a:rPr lang="ru-RU" dirty="0" err="1" smtClean="0"/>
              <a:t>масу</a:t>
            </a:r>
            <a:r>
              <a:rPr lang="ru-RU" dirty="0" smtClean="0"/>
              <a:t> </a:t>
            </a:r>
            <a:r>
              <a:rPr lang="ru-RU" dirty="0" err="1" smtClean="0"/>
              <a:t>вражень</a:t>
            </a:r>
            <a:r>
              <a:rPr lang="ru-RU" dirty="0" smtClean="0"/>
              <a:t>.</a:t>
            </a:r>
          </a:p>
          <a:p>
            <a:pPr algn="r"/>
            <a:r>
              <a:rPr lang="ru-RU" dirty="0" err="1" smtClean="0"/>
              <a:t>Будь-який</a:t>
            </a:r>
            <a:r>
              <a:rPr lang="ru-RU" dirty="0" smtClean="0"/>
              <a:t> з </a:t>
            </a:r>
            <a:r>
              <a:rPr lang="ru-RU" dirty="0" err="1" smtClean="0"/>
              <a:t>куточків</a:t>
            </a:r>
            <a:r>
              <a:rPr lang="ru-RU" dirty="0" smtClean="0"/>
              <a:t> цього </a:t>
            </a:r>
            <a:r>
              <a:rPr lang="ru-RU" dirty="0" err="1" smtClean="0"/>
              <a:t>дивовижного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, канал, </a:t>
            </a:r>
            <a:r>
              <a:rPr lang="ru-RU" dirty="0" err="1" smtClean="0"/>
              <a:t>вуличка</a:t>
            </a:r>
            <a:r>
              <a:rPr lang="ru-RU" dirty="0" smtClean="0"/>
              <a:t>  вже є </a:t>
            </a:r>
            <a:r>
              <a:rPr lang="ru-RU" dirty="0" err="1" smtClean="0"/>
              <a:t>визначними</a:t>
            </a:r>
            <a:r>
              <a:rPr lang="ru-RU" dirty="0" smtClean="0"/>
              <a:t> та </a:t>
            </a:r>
            <a:r>
              <a:rPr lang="ru-RU" dirty="0" err="1" smtClean="0"/>
              <a:t>цікавими</a:t>
            </a:r>
            <a:r>
              <a:rPr lang="ru-RU" dirty="0" smtClean="0"/>
              <a:t> </a:t>
            </a:r>
            <a:r>
              <a:rPr lang="ru-RU" dirty="0" err="1" smtClean="0"/>
              <a:t>місцями</a:t>
            </a:r>
            <a:r>
              <a:rPr lang="ru-RU" dirty="0" smtClean="0"/>
              <a:t> </a:t>
            </a:r>
            <a:r>
              <a:rPr lang="ru-RU" dirty="0" err="1" smtClean="0"/>
              <a:t>Венеції</a:t>
            </a:r>
            <a:r>
              <a:rPr lang="ru-RU" dirty="0" smtClean="0"/>
              <a:t>.</a:t>
            </a:r>
          </a:p>
          <a:p>
            <a:pPr algn="r"/>
            <a:r>
              <a:rPr lang="ru-RU" dirty="0" err="1" smtClean="0"/>
              <a:t>Улюблене</a:t>
            </a:r>
            <a:r>
              <a:rPr lang="ru-RU" dirty="0" smtClean="0"/>
              <a:t> місце </a:t>
            </a:r>
            <a:r>
              <a:rPr lang="ru-RU" dirty="0" err="1" smtClean="0"/>
              <a:t>туристів</a:t>
            </a:r>
            <a:r>
              <a:rPr lang="ru-RU" dirty="0" smtClean="0"/>
              <a:t> та </a:t>
            </a:r>
            <a:r>
              <a:rPr lang="ru-RU" dirty="0" err="1" smtClean="0"/>
              <a:t>безлічі</a:t>
            </a:r>
            <a:r>
              <a:rPr lang="ru-RU" dirty="0" smtClean="0"/>
              <a:t> </a:t>
            </a:r>
            <a:r>
              <a:rPr lang="ru-RU" dirty="0" err="1" smtClean="0"/>
              <a:t>голубів</a:t>
            </a:r>
            <a:r>
              <a:rPr lang="ru-RU" dirty="0" smtClean="0"/>
              <a:t> це </a:t>
            </a:r>
            <a:r>
              <a:rPr lang="ru-RU" b="1" dirty="0" err="1" smtClean="0"/>
              <a:t>площа</a:t>
            </a:r>
            <a:r>
              <a:rPr lang="ru-RU" b="1" dirty="0" smtClean="0"/>
              <a:t> Сан-Марко</a:t>
            </a:r>
            <a:r>
              <a:rPr lang="ru-RU" dirty="0" smtClean="0"/>
              <a:t>. На </a:t>
            </a:r>
            <a:r>
              <a:rPr lang="ru-RU" dirty="0" err="1" smtClean="0"/>
              <a:t>площі</a:t>
            </a:r>
            <a:r>
              <a:rPr lang="ru-RU" dirty="0" smtClean="0"/>
              <a:t> вас </a:t>
            </a:r>
            <a:r>
              <a:rPr lang="ru-RU" dirty="0" err="1" smtClean="0"/>
              <a:t>зустріне</a:t>
            </a:r>
            <a:r>
              <a:rPr lang="ru-RU" dirty="0" smtClean="0"/>
              <a:t> </a:t>
            </a:r>
            <a:r>
              <a:rPr lang="ru-RU" dirty="0" err="1" smtClean="0"/>
              <a:t>встановлена</a:t>
            </a:r>
            <a:r>
              <a:rPr lang="ru-RU" dirty="0" smtClean="0"/>
              <a:t> ​​на високій </a:t>
            </a:r>
            <a:r>
              <a:rPr lang="ru-RU" dirty="0" err="1" smtClean="0"/>
              <a:t>колоні</a:t>
            </a:r>
            <a:r>
              <a:rPr lang="ru-RU" dirty="0" smtClean="0"/>
              <a:t> статуя </a:t>
            </a:r>
            <a:r>
              <a:rPr lang="ru-RU" dirty="0" err="1" smtClean="0"/>
              <a:t>крилатого</a:t>
            </a:r>
            <a:r>
              <a:rPr lang="ru-RU" dirty="0" smtClean="0"/>
              <a:t> лева - символу </a:t>
            </a:r>
            <a:r>
              <a:rPr lang="ru-RU" dirty="0" err="1" smtClean="0"/>
              <a:t>Венеції</a:t>
            </a:r>
            <a:r>
              <a:rPr lang="ru-RU" dirty="0" smtClean="0"/>
              <a:t>, тут же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одні</a:t>
            </a:r>
            <a:r>
              <a:rPr lang="ru-RU" dirty="0" smtClean="0"/>
              <a:t> з найбільш </a:t>
            </a:r>
            <a:r>
              <a:rPr lang="ru-RU" dirty="0" err="1" smtClean="0"/>
              <a:t>значущих</a:t>
            </a:r>
            <a:r>
              <a:rPr lang="ru-RU" dirty="0" smtClean="0"/>
              <a:t> </a:t>
            </a:r>
            <a:r>
              <a:rPr lang="ru-RU" dirty="0" err="1" smtClean="0"/>
              <a:t>пам'яток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: собор Сан-Марко (</a:t>
            </a:r>
            <a:r>
              <a:rPr lang="en-US" dirty="0" smtClean="0"/>
              <a:t>IX-X </a:t>
            </a:r>
            <a:r>
              <a:rPr lang="ru-RU" dirty="0" err="1" smtClean="0"/>
              <a:t>століття</a:t>
            </a:r>
            <a:r>
              <a:rPr lang="ru-RU" dirty="0" smtClean="0"/>
              <a:t>), палац </a:t>
            </a:r>
            <a:r>
              <a:rPr lang="ru-RU" dirty="0" err="1" smtClean="0"/>
              <a:t>Дожів</a:t>
            </a:r>
            <a:r>
              <a:rPr lang="ru-RU" dirty="0" smtClean="0"/>
              <a:t> (</a:t>
            </a:r>
            <a:r>
              <a:rPr lang="en-US" dirty="0" smtClean="0"/>
              <a:t>XIV-XV </a:t>
            </a:r>
            <a:r>
              <a:rPr lang="ru-RU" dirty="0" err="1" smtClean="0"/>
              <a:t>століття</a:t>
            </a:r>
            <a:r>
              <a:rPr lang="ru-RU" dirty="0" smtClean="0"/>
              <a:t>) і </a:t>
            </a:r>
            <a:r>
              <a:rPr lang="ru-RU" dirty="0" err="1" smtClean="0"/>
              <a:t>окремо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</a:t>
            </a:r>
            <a:r>
              <a:rPr lang="ru-RU" dirty="0" err="1" smtClean="0"/>
              <a:t>дзвіниця</a:t>
            </a:r>
            <a:r>
              <a:rPr lang="ru-RU" dirty="0" smtClean="0"/>
              <a:t> - </a:t>
            </a:r>
            <a:r>
              <a:rPr lang="ru-RU" dirty="0" err="1" smtClean="0"/>
              <a:t>найвища</a:t>
            </a:r>
            <a:r>
              <a:rPr lang="ru-RU" dirty="0" smtClean="0"/>
              <a:t> </a:t>
            </a:r>
            <a:r>
              <a:rPr lang="ru-RU" dirty="0" err="1" smtClean="0"/>
              <a:t>споруда</a:t>
            </a:r>
            <a:r>
              <a:rPr lang="ru-RU" dirty="0" smtClean="0"/>
              <a:t> в </a:t>
            </a:r>
            <a:r>
              <a:rPr lang="ru-RU" dirty="0" err="1" smtClean="0"/>
              <a:t>місті</a:t>
            </a:r>
            <a:r>
              <a:rPr lang="ru-RU" dirty="0" smtClean="0"/>
              <a:t>, на якій великий </a:t>
            </a:r>
            <a:r>
              <a:rPr lang="ru-RU" dirty="0" err="1" smtClean="0"/>
              <a:t>Галілей</a:t>
            </a:r>
            <a:r>
              <a:rPr lang="ru-RU" dirty="0" smtClean="0"/>
              <a:t> </a:t>
            </a:r>
            <a:r>
              <a:rPr lang="ru-RU" dirty="0" err="1" smtClean="0"/>
              <a:t>встановив</a:t>
            </a:r>
            <a:r>
              <a:rPr lang="ru-RU" dirty="0" smtClean="0"/>
              <a:t> свій перший телескоп.</a:t>
            </a:r>
          </a:p>
          <a:p>
            <a:endParaRPr lang="ru-RU" dirty="0"/>
          </a:p>
        </p:txBody>
      </p:sp>
      <p:pic>
        <p:nvPicPr>
          <p:cNvPr id="2052" name="Picture 4" descr="http://im2-tub-ua.yandex.net/i?id=26147318-0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14422">
            <a:off x="379622" y="319647"/>
            <a:ext cx="2286000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4" name="Picture 6" descr="http://im6-tub-ua.yandex.net/i?id=106668931-5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07959">
            <a:off x="532635" y="2619199"/>
            <a:ext cx="1905000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6" name="Picture 8" descr="http://im3-tub-ua.yandex.net/i?id=97918540-42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59898">
            <a:off x="195782" y="4871113"/>
            <a:ext cx="2152650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786810" cy="628652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Альпи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— район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міжнародного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альпінізму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гірськолижного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спорту і туризму.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Альпи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популярні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як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влітку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так і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взимку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як місце для туризму та спорту. 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Гірськолижний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спорт, сноуборд,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катання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на санях,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прогулянки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на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снігоступах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лижні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тури 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доступні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більшості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регіонів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з 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грудня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по 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квітень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Влітку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Альпи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користуються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популярністю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у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туристів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 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велосипедистів,парапланеристів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 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альпіністів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в той час як багато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альпійських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озер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привертають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увагу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плавців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 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яхтсменів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та 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серфінгістів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Низинні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регіони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та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великі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міста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Альп добре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сполученіавтомагістралями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та 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швидкісними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дорогами, але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вище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 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гірські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перевали та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автомобільні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траси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можуть бути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небезпечними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навіть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влітку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Багато гірських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перевалів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закриті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в зимовий період. Розвитку туризму сприяє велика кількість 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аеропортів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по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всіх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Альпах, а також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гарне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залізничне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сполучення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з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усіма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сусідніми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країнами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Альпи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зазвичай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відвідує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більш як 50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мільйонів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туристів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щороку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500042"/>
            <a:ext cx="7072362" cy="464347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dirty="0" err="1" smtClean="0"/>
              <a:t>Кращий</a:t>
            </a:r>
            <a:r>
              <a:rPr lang="ru-RU" dirty="0" smtClean="0"/>
              <a:t> час для </a:t>
            </a:r>
            <a:r>
              <a:rPr lang="ru-RU" dirty="0" err="1" smtClean="0"/>
              <a:t>поїздок</a:t>
            </a:r>
            <a:r>
              <a:rPr lang="ru-RU" dirty="0" smtClean="0"/>
              <a:t> до </a:t>
            </a:r>
            <a:r>
              <a:rPr lang="ru-RU" dirty="0" err="1" smtClean="0"/>
              <a:t>Італії</a:t>
            </a:r>
            <a:r>
              <a:rPr lang="ru-RU" dirty="0" smtClean="0"/>
              <a:t> - </a:t>
            </a:r>
            <a:r>
              <a:rPr lang="ru-RU" dirty="0" smtClean="0">
                <a:hlinkClick r:id="rId3" tooltip="Весна"/>
              </a:rPr>
              <a:t>весна</a:t>
            </a:r>
            <a:r>
              <a:rPr lang="ru-RU" dirty="0" smtClean="0"/>
              <a:t>, початок </a:t>
            </a:r>
            <a:r>
              <a:rPr lang="ru-RU" dirty="0" err="1" smtClean="0"/>
              <a:t>літа</a:t>
            </a:r>
            <a:r>
              <a:rPr lang="ru-RU" dirty="0" smtClean="0"/>
              <a:t> і </a:t>
            </a:r>
            <a:r>
              <a:rPr lang="ru-RU" dirty="0" err="1" smtClean="0">
                <a:hlinkClick r:id="rId4" tooltip="Осінь"/>
              </a:rPr>
              <a:t>осінь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на </a:t>
            </a:r>
            <a:r>
              <a:rPr lang="ru-RU" dirty="0" err="1" smtClean="0"/>
              <a:t>Великодньому</a:t>
            </a:r>
            <a:r>
              <a:rPr lang="ru-RU" dirty="0" smtClean="0"/>
              <a:t> </a:t>
            </a:r>
            <a:r>
              <a:rPr lang="ru-RU" dirty="0" err="1" smtClean="0"/>
              <a:t>тижні</a:t>
            </a:r>
            <a:r>
              <a:rPr lang="ru-RU" dirty="0" smtClean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 </a:t>
            </a:r>
            <a:r>
              <a:rPr lang="ru-RU" dirty="0" err="1" smtClean="0"/>
              <a:t>італійських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переповнені</a:t>
            </a:r>
            <a:r>
              <a:rPr lang="ru-RU" dirty="0" smtClean="0"/>
              <a:t> туристами, а в </a:t>
            </a:r>
            <a:r>
              <a:rPr lang="ru-RU" dirty="0" err="1" smtClean="0"/>
              <a:t>квітні</a:t>
            </a:r>
            <a:r>
              <a:rPr lang="ru-RU" dirty="0" smtClean="0"/>
              <a:t> і </a:t>
            </a:r>
            <a:r>
              <a:rPr lang="ru-RU" dirty="0" err="1" smtClean="0"/>
              <a:t>травні</a:t>
            </a:r>
            <a:r>
              <a:rPr lang="ru-RU" dirty="0" smtClean="0"/>
              <a:t> </a:t>
            </a:r>
            <a:r>
              <a:rPr lang="ru-RU" dirty="0" err="1" smtClean="0"/>
              <a:t>забиті</a:t>
            </a:r>
            <a:r>
              <a:rPr lang="ru-RU" dirty="0" smtClean="0"/>
              <a:t> </a:t>
            </a:r>
            <a:r>
              <a:rPr lang="ru-RU" dirty="0" err="1" smtClean="0"/>
              <a:t>екскурсійними</a:t>
            </a:r>
            <a:r>
              <a:rPr lang="ru-RU" dirty="0" smtClean="0"/>
              <a:t> </a:t>
            </a:r>
            <a:r>
              <a:rPr lang="ru-RU" dirty="0" err="1" smtClean="0"/>
              <a:t>групами</a:t>
            </a:r>
            <a:r>
              <a:rPr lang="ru-RU" dirty="0" smtClean="0"/>
              <a:t> </a:t>
            </a:r>
            <a:r>
              <a:rPr lang="ru-RU" dirty="0" err="1" smtClean="0"/>
              <a:t>італійських</a:t>
            </a:r>
            <a:r>
              <a:rPr lang="ru-RU" dirty="0" smtClean="0"/>
              <a:t> </a:t>
            </a:r>
            <a:r>
              <a:rPr lang="ru-RU" dirty="0" err="1" smtClean="0"/>
              <a:t>школярів</a:t>
            </a:r>
            <a:r>
              <a:rPr lang="ru-RU" dirty="0" smtClean="0"/>
              <a:t>.. Зима це </a:t>
            </a:r>
            <a:r>
              <a:rPr lang="ru-RU" dirty="0" err="1" smtClean="0"/>
              <a:t>найкращий</a:t>
            </a:r>
            <a:r>
              <a:rPr lang="ru-RU" dirty="0" smtClean="0"/>
              <a:t> час для </a:t>
            </a:r>
            <a:r>
              <a:rPr lang="ru-RU" dirty="0" err="1" smtClean="0"/>
              <a:t>шанувальників</a:t>
            </a:r>
            <a:r>
              <a:rPr lang="ru-RU" dirty="0" smtClean="0"/>
              <a:t> опери, а також для </a:t>
            </a:r>
            <a:r>
              <a:rPr lang="ru-RU" dirty="0" err="1" smtClean="0"/>
              <a:t>ходіння</a:t>
            </a:r>
            <a:r>
              <a:rPr lang="ru-RU" dirty="0" smtClean="0"/>
              <a:t> по магазинах у </a:t>
            </a:r>
            <a:r>
              <a:rPr lang="ru-RU" dirty="0" err="1" smtClean="0"/>
              <a:t>Мілані</a:t>
            </a:r>
            <a:r>
              <a:rPr lang="ru-RU" dirty="0" smtClean="0"/>
              <a:t>, </a:t>
            </a:r>
            <a:r>
              <a:rPr lang="ru-RU" dirty="0" err="1" smtClean="0"/>
              <a:t>Римі</a:t>
            </a:r>
            <a:r>
              <a:rPr lang="ru-RU" dirty="0" smtClean="0"/>
              <a:t>, коли в них менше </a:t>
            </a:r>
            <a:r>
              <a:rPr lang="ru-RU" dirty="0" err="1" smtClean="0"/>
              <a:t>покупців</a:t>
            </a:r>
            <a:r>
              <a:rPr lang="ru-RU" dirty="0" smtClean="0"/>
              <a:t>. Але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лютого сади </a:t>
            </a:r>
            <a:r>
              <a:rPr lang="ru-RU" dirty="0" err="1" smtClean="0"/>
              <a:t>покриваються</a:t>
            </a:r>
            <a:r>
              <a:rPr lang="ru-RU" dirty="0" smtClean="0"/>
              <a:t> </a:t>
            </a:r>
            <a:r>
              <a:rPr lang="ru-RU" dirty="0" err="1" smtClean="0"/>
              <a:t>рожевими</a:t>
            </a:r>
            <a:r>
              <a:rPr lang="ru-RU" dirty="0" smtClean="0"/>
              <a:t> </a:t>
            </a:r>
            <a:r>
              <a:rPr lang="ru-RU" dirty="0" err="1" smtClean="0"/>
              <a:t>квітами</a:t>
            </a:r>
            <a:r>
              <a:rPr lang="ru-RU" dirty="0" smtClean="0"/>
              <a:t> </a:t>
            </a:r>
            <a:r>
              <a:rPr lang="ru-RU" dirty="0" err="1" smtClean="0"/>
              <a:t>мигдалю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13">
      <a:dk1>
        <a:srgbClr val="070060"/>
      </a:dk1>
      <a:lt1>
        <a:srgbClr val="F5E9ED"/>
      </a:lt1>
      <a:dk2>
        <a:srgbClr val="93E2FF"/>
      </a:dk2>
      <a:lt2>
        <a:srgbClr val="E9F9FF"/>
      </a:lt2>
      <a:accent1>
        <a:srgbClr val="DBE1D3"/>
      </a:accent1>
      <a:accent2>
        <a:srgbClr val="7153A0"/>
      </a:accent2>
      <a:accent3>
        <a:srgbClr val="4E74A3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</TotalTime>
  <Words>207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Рекреаційні ресурси Італії</vt:lpstr>
      <vt:lpstr>Слайд 2</vt:lpstr>
      <vt:lpstr>В Італії загалом є 4 «перлини», побачити які необхідно: </vt:lpstr>
      <vt:lpstr>Слайд 4</vt:lpstr>
      <vt:lpstr>Флоренція</vt:lpstr>
      <vt:lpstr> Пізанська вежа</vt:lpstr>
      <vt:lpstr>Венеція</vt:lpstr>
      <vt:lpstr>Слайд 8</vt:lpstr>
      <vt:lpstr>Слайд 9</vt:lpstr>
      <vt:lpstr>Туризм 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Рекреаційні ресурси Італії</dc:title>
  <dc:creator>TEST</dc:creator>
  <cp:lastModifiedBy>TEST</cp:lastModifiedBy>
  <cp:revision>22</cp:revision>
  <dcterms:created xsi:type="dcterms:W3CDTF">2013-03-03T16:02:05Z</dcterms:created>
  <dcterms:modified xsi:type="dcterms:W3CDTF">2013-03-04T21:49:06Z</dcterms:modified>
</cp:coreProperties>
</file>