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57" r:id="rId4"/>
    <p:sldId id="258" r:id="rId5"/>
    <p:sldId id="268" r:id="rId6"/>
    <p:sldId id="259" r:id="rId7"/>
    <p:sldId id="260" r:id="rId8"/>
    <p:sldId id="261" r:id="rId9"/>
    <p:sldId id="273" r:id="rId10"/>
    <p:sldId id="274" r:id="rId11"/>
    <p:sldId id="262" r:id="rId12"/>
    <p:sldId id="269" r:id="rId13"/>
    <p:sldId id="275" r:id="rId14"/>
    <p:sldId id="276" r:id="rId15"/>
    <p:sldId id="277" r:id="rId16"/>
    <p:sldId id="278" r:id="rId17"/>
    <p:sldId id="270" r:id="rId18"/>
    <p:sldId id="271" r:id="rId19"/>
    <p:sldId id="263" r:id="rId20"/>
    <p:sldId id="264"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CE36BB98-5845-4BDE-845E-A4DCFCC4D6B7}" type="datetimeFigureOut">
              <a:rPr lang="ru-RU" smtClean="0"/>
              <a:pPr/>
              <a:t>08.04.2015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4908BC6A-E42C-4D82-BD32-ABD4F88945FA}"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E36BB98-5845-4BDE-845E-A4DCFCC4D6B7}" type="datetimeFigureOut">
              <a:rPr lang="ru-RU" smtClean="0"/>
              <a:pPr/>
              <a:t>08.04.2015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08BC6A-E42C-4D82-BD32-ABD4F88945F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E36BB98-5845-4BDE-845E-A4DCFCC4D6B7}" type="datetimeFigureOut">
              <a:rPr lang="ru-RU" smtClean="0"/>
              <a:pPr/>
              <a:t>08.04.2015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08BC6A-E42C-4D82-BD32-ABD4F88945F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CE36BB98-5845-4BDE-845E-A4DCFCC4D6B7}" type="datetimeFigureOut">
              <a:rPr lang="ru-RU" smtClean="0"/>
              <a:pPr/>
              <a:t>08.04.2015</a:t>
            </a:fld>
            <a:endParaRPr lang="ru-RU"/>
          </a:p>
        </p:txBody>
      </p:sp>
      <p:sp>
        <p:nvSpPr>
          <p:cNvPr id="9" name="Номер слайда 8"/>
          <p:cNvSpPr>
            <a:spLocks noGrp="1"/>
          </p:cNvSpPr>
          <p:nvPr>
            <p:ph type="sldNum" sz="quarter" idx="15"/>
          </p:nvPr>
        </p:nvSpPr>
        <p:spPr/>
        <p:txBody>
          <a:bodyPr rtlCol="0"/>
          <a:lstStyle/>
          <a:p>
            <a:fld id="{4908BC6A-E42C-4D82-BD32-ABD4F88945FA}"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CE36BB98-5845-4BDE-845E-A4DCFCC4D6B7}" type="datetimeFigureOut">
              <a:rPr lang="ru-RU" smtClean="0"/>
              <a:pPr/>
              <a:t>08.04.2015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4908BC6A-E42C-4D82-BD32-ABD4F88945F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CE36BB98-5845-4BDE-845E-A4DCFCC4D6B7}" type="datetimeFigureOut">
              <a:rPr lang="ru-RU" smtClean="0"/>
              <a:pPr/>
              <a:t>08.04.2015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08BC6A-E42C-4D82-BD32-ABD4F88945FA}"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CE36BB98-5845-4BDE-845E-A4DCFCC4D6B7}" type="datetimeFigureOut">
              <a:rPr lang="ru-RU" smtClean="0"/>
              <a:pPr/>
              <a:t>08.04.2015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908BC6A-E42C-4D82-BD32-ABD4F88945FA}"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CE36BB98-5845-4BDE-845E-A4DCFCC4D6B7}" type="datetimeFigureOut">
              <a:rPr lang="ru-RU" smtClean="0"/>
              <a:pPr/>
              <a:t>08.04.2015</a:t>
            </a:fld>
            <a:endParaRPr lang="ru-RU"/>
          </a:p>
        </p:txBody>
      </p:sp>
      <p:sp>
        <p:nvSpPr>
          <p:cNvPr id="7" name="Номер слайда 6"/>
          <p:cNvSpPr>
            <a:spLocks noGrp="1"/>
          </p:cNvSpPr>
          <p:nvPr>
            <p:ph type="sldNum" sz="quarter" idx="11"/>
          </p:nvPr>
        </p:nvSpPr>
        <p:spPr/>
        <p:txBody>
          <a:bodyPr rtlCol="0"/>
          <a:lstStyle/>
          <a:p>
            <a:fld id="{4908BC6A-E42C-4D82-BD32-ABD4F88945FA}"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E36BB98-5845-4BDE-845E-A4DCFCC4D6B7}" type="datetimeFigureOut">
              <a:rPr lang="ru-RU" smtClean="0"/>
              <a:pPr/>
              <a:t>08.04.2015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908BC6A-E42C-4D82-BD32-ABD4F88945F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CE36BB98-5845-4BDE-845E-A4DCFCC4D6B7}" type="datetimeFigureOut">
              <a:rPr lang="ru-RU" smtClean="0"/>
              <a:pPr/>
              <a:t>08.04.2015</a:t>
            </a:fld>
            <a:endParaRPr lang="ru-RU"/>
          </a:p>
        </p:txBody>
      </p:sp>
      <p:sp>
        <p:nvSpPr>
          <p:cNvPr id="22" name="Номер слайда 21"/>
          <p:cNvSpPr>
            <a:spLocks noGrp="1"/>
          </p:cNvSpPr>
          <p:nvPr>
            <p:ph type="sldNum" sz="quarter" idx="15"/>
          </p:nvPr>
        </p:nvSpPr>
        <p:spPr/>
        <p:txBody>
          <a:bodyPr rtlCol="0"/>
          <a:lstStyle/>
          <a:p>
            <a:fld id="{4908BC6A-E42C-4D82-BD32-ABD4F88945FA}"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CE36BB98-5845-4BDE-845E-A4DCFCC4D6B7}" type="datetimeFigureOut">
              <a:rPr lang="ru-RU" smtClean="0"/>
              <a:pPr/>
              <a:t>08.04.2015</a:t>
            </a:fld>
            <a:endParaRPr lang="ru-RU"/>
          </a:p>
        </p:txBody>
      </p:sp>
      <p:sp>
        <p:nvSpPr>
          <p:cNvPr id="18" name="Номер слайда 17"/>
          <p:cNvSpPr>
            <a:spLocks noGrp="1"/>
          </p:cNvSpPr>
          <p:nvPr>
            <p:ph type="sldNum" sz="quarter" idx="11"/>
          </p:nvPr>
        </p:nvSpPr>
        <p:spPr/>
        <p:txBody>
          <a:bodyPr rtlCol="0"/>
          <a:lstStyle/>
          <a:p>
            <a:fld id="{4908BC6A-E42C-4D82-BD32-ABD4F88945FA}"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E36BB98-5845-4BDE-845E-A4DCFCC4D6B7}" type="datetimeFigureOut">
              <a:rPr lang="ru-RU" smtClean="0"/>
              <a:pPr/>
              <a:t>08.04.2015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908BC6A-E42C-4D82-BD32-ABD4F88945F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7664" y="332656"/>
            <a:ext cx="6408712" cy="936104"/>
          </a:xfrm>
        </p:spPr>
        <p:txBody>
          <a:bodyPr>
            <a:normAutofit fontScale="90000"/>
          </a:bodyPr>
          <a:lstStyle/>
          <a:p>
            <a:pPr algn="ctr"/>
            <a:r>
              <a:rPr lang="uk-UA" sz="6000" dirty="0" smtClean="0">
                <a:latin typeface="Comic Sans MS" panose="030F0702030302020204" pitchFamily="66" charset="0"/>
              </a:rPr>
              <a:t>Ізраїль</a:t>
            </a:r>
            <a:endParaRPr lang="ru-RU" sz="6000" dirty="0">
              <a:latin typeface="Comic Sans MS" panose="030F0702030302020204" pitchFamily="66" charset="0"/>
            </a:endParaRPr>
          </a:p>
        </p:txBody>
      </p:sp>
      <p:sp>
        <p:nvSpPr>
          <p:cNvPr id="3" name="Подзаголовок 2"/>
          <p:cNvSpPr>
            <a:spLocks noGrp="1"/>
          </p:cNvSpPr>
          <p:nvPr>
            <p:ph type="subTitle" idx="1"/>
          </p:nvPr>
        </p:nvSpPr>
        <p:spPr>
          <a:xfrm>
            <a:off x="4211960" y="5373216"/>
            <a:ext cx="4464496" cy="1176536"/>
          </a:xfrm>
        </p:spPr>
        <p:txBody>
          <a:bodyPr>
            <a:normAutofit fontScale="92500" lnSpcReduction="10000"/>
          </a:bodyPr>
          <a:lstStyle/>
          <a:p>
            <a:r>
              <a:rPr lang="uk-UA" sz="2400" dirty="0" smtClean="0">
                <a:solidFill>
                  <a:schemeClr val="tx1">
                    <a:lumMod val="95000"/>
                    <a:lumOff val="5000"/>
                  </a:schemeClr>
                </a:solidFill>
                <a:latin typeface="Comic Sans MS" panose="030F0702030302020204" pitchFamily="66" charset="0"/>
                <a:cs typeface="Arabic Typesetting" panose="03020402040406030203" pitchFamily="66" charset="-78"/>
              </a:rPr>
              <a:t>Підготували:</a:t>
            </a:r>
          </a:p>
          <a:p>
            <a:r>
              <a:rPr lang="uk-UA" sz="2400" dirty="0" smtClean="0">
                <a:solidFill>
                  <a:schemeClr val="tx1">
                    <a:lumMod val="95000"/>
                    <a:lumOff val="5000"/>
                  </a:schemeClr>
                </a:solidFill>
                <a:latin typeface="Comic Sans MS" panose="030F0702030302020204" pitchFamily="66" charset="0"/>
                <a:cs typeface="Arabic Typesetting" panose="03020402040406030203" pitchFamily="66" charset="-78"/>
              </a:rPr>
              <a:t>у</a:t>
            </a:r>
            <a:r>
              <a:rPr lang="uk-UA" sz="2400" dirty="0" smtClean="0">
                <a:solidFill>
                  <a:schemeClr val="tx1">
                    <a:lumMod val="95000"/>
                    <a:lumOff val="5000"/>
                  </a:schemeClr>
                </a:solidFill>
                <a:latin typeface="Comic Sans MS" panose="030F0702030302020204" pitchFamily="66" charset="0"/>
                <a:cs typeface="Arabic Typesetting" panose="03020402040406030203" pitchFamily="66" charset="-78"/>
              </a:rPr>
              <a:t>чениці </a:t>
            </a:r>
            <a:r>
              <a:rPr lang="uk-UA" sz="2400" dirty="0" smtClean="0">
                <a:solidFill>
                  <a:schemeClr val="tx1">
                    <a:lumMod val="95000"/>
                    <a:lumOff val="5000"/>
                  </a:schemeClr>
                </a:solidFill>
                <a:latin typeface="Comic Sans MS" panose="030F0702030302020204" pitchFamily="66" charset="0"/>
                <a:cs typeface="Arabic Typesetting" panose="03020402040406030203" pitchFamily="66" charset="-78"/>
              </a:rPr>
              <a:t>11-А класу</a:t>
            </a:r>
          </a:p>
          <a:p>
            <a:r>
              <a:rPr lang="uk-UA" sz="2400" dirty="0" smtClean="0">
                <a:solidFill>
                  <a:schemeClr val="tx1">
                    <a:lumMod val="95000"/>
                    <a:lumOff val="5000"/>
                  </a:schemeClr>
                </a:solidFill>
                <a:latin typeface="Comic Sans MS" panose="030F0702030302020204" pitchFamily="66" charset="0"/>
                <a:cs typeface="Arabic Typesetting" panose="03020402040406030203" pitchFamily="66" charset="-78"/>
              </a:rPr>
              <a:t>Козак Руслана і Коваль Олена</a:t>
            </a:r>
            <a:endParaRPr lang="ru-RU" sz="2400" dirty="0" smtClean="0">
              <a:solidFill>
                <a:schemeClr val="tx1">
                  <a:lumMod val="95000"/>
                  <a:lumOff val="5000"/>
                </a:schemeClr>
              </a:solidFill>
              <a:latin typeface="Comic Sans MS" panose="030F0702030302020204" pitchFamily="66" charset="0"/>
              <a:cs typeface="Arabic Typesetting" panose="03020402040406030203" pitchFamily="66" charset="-78"/>
            </a:endParaRPr>
          </a:p>
          <a:p>
            <a:endParaRPr lang="ru-RU" dirty="0"/>
          </a:p>
        </p:txBody>
      </p:sp>
      <p:pic>
        <p:nvPicPr>
          <p:cNvPr id="1026" name="Picture 2" descr="admin, автор на Туристическая фирма Марлена - Страница 8 из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1484784"/>
            <a:ext cx="5472608" cy="36431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5729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lstStyle/>
          <a:p>
            <a:endParaRPr lang="uk-UA" dirty="0"/>
          </a:p>
        </p:txBody>
      </p:sp>
      <p:sp>
        <p:nvSpPr>
          <p:cNvPr id="3" name="Содержимое 2"/>
          <p:cNvSpPr>
            <a:spLocks noGrp="1"/>
          </p:cNvSpPr>
          <p:nvPr>
            <p:ph sz="quarter" idx="1"/>
          </p:nvPr>
        </p:nvSpPr>
        <p:spPr>
          <a:xfrm>
            <a:off x="179512" y="332656"/>
            <a:ext cx="4618856" cy="6120680"/>
          </a:xfrm>
        </p:spPr>
        <p:txBody>
          <a:bodyPr>
            <a:normAutofit fontScale="62500" lnSpcReduction="20000"/>
          </a:bodyPr>
          <a:lstStyle/>
          <a:p>
            <a:r>
              <a:rPr lang="uk-UA" sz="2900" dirty="0" smtClean="0">
                <a:latin typeface="Comic Sans MS" pitchFamily="66" charset="0"/>
              </a:rPr>
              <a:t>Незважаючи </a:t>
            </a:r>
            <a:r>
              <a:rPr lang="uk-UA" sz="2900" dirty="0" smtClean="0">
                <a:latin typeface="Comic Sans MS" pitchFamily="66" charset="0"/>
              </a:rPr>
              <a:t>на розкол арабських сил і якісну перевагу армії Ізраїлю, на початковому етапі воєнні дії в Палестині розвивалися на користь арабських країн. </a:t>
            </a:r>
            <a:endParaRPr lang="uk-UA" sz="2900" dirty="0" smtClean="0">
              <a:latin typeface="Comic Sans MS" pitchFamily="66" charset="0"/>
            </a:endParaRPr>
          </a:p>
          <a:p>
            <a:r>
              <a:rPr lang="uk-UA" sz="2900" dirty="0" smtClean="0">
                <a:latin typeface="Comic Sans MS" pitchFamily="66" charset="0"/>
              </a:rPr>
              <a:t>Відтак, Ізраїль завдав арабам ряд поразок і захопив значну частину територій, виділених ООН для створення араб­ської палестинської </a:t>
            </a:r>
            <a:r>
              <a:rPr lang="uk-UA" sz="2900" dirty="0" err="1" smtClean="0">
                <a:latin typeface="Comic Sans MS" pitchFamily="66" charset="0"/>
              </a:rPr>
              <a:t>держави.Сектор</a:t>
            </a:r>
            <a:r>
              <a:rPr lang="uk-UA" sz="2900" dirty="0" smtClean="0">
                <a:latin typeface="Comic Sans MS" pitchFamily="66" charset="0"/>
              </a:rPr>
              <a:t> </a:t>
            </a:r>
            <a:r>
              <a:rPr lang="uk-UA" sz="2900" dirty="0" smtClean="0">
                <a:latin typeface="Comic Sans MS" pitchFamily="66" charset="0"/>
              </a:rPr>
              <a:t>Газа відійшов під контроль Єгипту.</a:t>
            </a:r>
          </a:p>
          <a:p>
            <a:r>
              <a:rPr lang="uk-UA" sz="2900" dirty="0" smtClean="0">
                <a:latin typeface="Comic Sans MS" pitchFamily="66" charset="0"/>
              </a:rPr>
              <a:t>Війна завершилася в </a:t>
            </a:r>
            <a:r>
              <a:rPr lang="uk-UA" sz="2900" dirty="0" err="1" smtClean="0">
                <a:latin typeface="Comic Sans MS" pitchFamily="66" charset="0"/>
              </a:rPr>
              <a:t>лютому—липні</a:t>
            </a:r>
            <a:r>
              <a:rPr lang="uk-UA" sz="2900" dirty="0" smtClean="0">
                <a:latin typeface="Comic Sans MS" pitchFamily="66" charset="0"/>
              </a:rPr>
              <a:t> 1949 року укладенням Ізраїлем угод про перемир'я з Єгиптом (24 лютого), Йор­данією (3 квітня), Сирією (20 липня). Угоди мали тимча­совий характер і не врегулювали остаточно територіальні питання.</a:t>
            </a:r>
          </a:p>
          <a:p>
            <a:r>
              <a:rPr lang="ru-RU" sz="2900" dirty="0" err="1" smtClean="0">
                <a:latin typeface="Comic Sans MS" pitchFamily="66" charset="0"/>
              </a:rPr>
              <a:t>Згідно</a:t>
            </a:r>
            <a:r>
              <a:rPr lang="ru-RU" sz="2900" dirty="0" smtClean="0">
                <a:latin typeface="Comic Sans MS" pitchFamily="66" charset="0"/>
              </a:rPr>
              <a:t> </a:t>
            </a:r>
            <a:r>
              <a:rPr lang="ru-RU" sz="2900" dirty="0" err="1" smtClean="0">
                <a:latin typeface="Comic Sans MS" pitchFamily="66" charset="0"/>
              </a:rPr>
              <a:t>з</a:t>
            </a:r>
            <a:r>
              <a:rPr lang="ru-RU" sz="2900" dirty="0" smtClean="0">
                <a:latin typeface="Comic Sans MS" pitchFamily="66" charset="0"/>
              </a:rPr>
              <a:t> </a:t>
            </a:r>
            <a:r>
              <a:rPr lang="ru-RU" sz="2900" dirty="0" err="1" smtClean="0">
                <a:latin typeface="Comic Sans MS" pitchFamily="66" charset="0"/>
              </a:rPr>
              <a:t>угодами</a:t>
            </a:r>
            <a:r>
              <a:rPr lang="ru-RU" sz="2900" dirty="0" smtClean="0">
                <a:latin typeface="Comic Sans MS" pitchFamily="66" charset="0"/>
              </a:rPr>
              <a:t> про </a:t>
            </a:r>
            <a:r>
              <a:rPr lang="ru-RU" sz="2900" dirty="0" err="1" smtClean="0">
                <a:latin typeface="Comic Sans MS" pitchFamily="66" charset="0"/>
              </a:rPr>
              <a:t>перемир'я</a:t>
            </a:r>
            <a:r>
              <a:rPr lang="ru-RU" sz="2900" dirty="0" smtClean="0">
                <a:latin typeface="Comic Sans MS" pitchFamily="66" charset="0"/>
              </a:rPr>
              <a:t> </a:t>
            </a:r>
            <a:r>
              <a:rPr lang="ru-RU" sz="2900" dirty="0" err="1" smtClean="0">
                <a:latin typeface="Comic Sans MS" pitchFamily="66" charset="0"/>
              </a:rPr>
              <a:t>між</a:t>
            </a:r>
            <a:r>
              <a:rPr lang="ru-RU" sz="2900" dirty="0" smtClean="0">
                <a:latin typeface="Comic Sans MS" pitchFamily="66" charset="0"/>
              </a:rPr>
              <a:t> </a:t>
            </a:r>
            <a:r>
              <a:rPr lang="ru-RU" sz="2900" dirty="0" err="1" smtClean="0">
                <a:latin typeface="Comic Sans MS" pitchFamily="66" charset="0"/>
              </a:rPr>
              <a:t>Ізраїлем</a:t>
            </a:r>
            <a:r>
              <a:rPr lang="ru-RU" sz="2900" dirty="0" smtClean="0">
                <a:latin typeface="Comic Sans MS" pitchFamily="66" charset="0"/>
              </a:rPr>
              <a:t> </a:t>
            </a:r>
            <a:r>
              <a:rPr lang="ru-RU" sz="2900" dirty="0" err="1" smtClean="0">
                <a:latin typeface="Comic Sans MS" pitchFamily="66" charset="0"/>
              </a:rPr>
              <a:t>і</a:t>
            </a:r>
            <a:r>
              <a:rPr lang="ru-RU" sz="2900" dirty="0" smtClean="0">
                <a:latin typeface="Comic Sans MS" pitchFamily="66" charset="0"/>
              </a:rPr>
              <a:t> </a:t>
            </a:r>
            <a:r>
              <a:rPr lang="ru-RU" sz="2900" dirty="0" err="1" smtClean="0">
                <a:latin typeface="Comic Sans MS" pitchFamily="66" charset="0"/>
              </a:rPr>
              <a:t>арабськими</a:t>
            </a:r>
            <a:r>
              <a:rPr lang="ru-RU" sz="2900" dirty="0" smtClean="0">
                <a:latin typeface="Comic Sans MS" pitchFamily="66" charset="0"/>
              </a:rPr>
              <a:t> </a:t>
            </a:r>
            <a:r>
              <a:rPr lang="ru-RU" sz="2900" dirty="0" err="1" smtClean="0">
                <a:latin typeface="Comic Sans MS" pitchFamily="66" charset="0"/>
              </a:rPr>
              <a:t>країнами</a:t>
            </a:r>
            <a:r>
              <a:rPr lang="ru-RU" sz="2900" dirty="0" smtClean="0">
                <a:latin typeface="Comic Sans MS" pitchFamily="66" charset="0"/>
              </a:rPr>
              <a:t> </a:t>
            </a:r>
            <a:r>
              <a:rPr lang="ru-RU" sz="2900" dirty="0" err="1" smtClean="0">
                <a:latin typeface="Comic Sans MS" pitchFamily="66" charset="0"/>
              </a:rPr>
              <a:t>були</a:t>
            </a:r>
            <a:r>
              <a:rPr lang="ru-RU" sz="2900" dirty="0" smtClean="0">
                <a:latin typeface="Comic Sans MS" pitchFamily="66" charset="0"/>
              </a:rPr>
              <a:t> </a:t>
            </a:r>
            <a:r>
              <a:rPr lang="ru-RU" sz="2900" dirty="0" err="1" smtClean="0">
                <a:latin typeface="Comic Sans MS" pitchFamily="66" charset="0"/>
              </a:rPr>
              <a:t>встановлені</a:t>
            </a:r>
            <a:r>
              <a:rPr lang="ru-RU" sz="2900" dirty="0" smtClean="0">
                <a:latin typeface="Comic Sans MS" pitchFamily="66" charset="0"/>
              </a:rPr>
              <a:t> </a:t>
            </a:r>
            <a:r>
              <a:rPr lang="ru-RU" sz="2900" dirty="0" err="1" smtClean="0">
                <a:latin typeface="Comic Sans MS" pitchFamily="66" charset="0"/>
              </a:rPr>
              <a:t>тимчасові</a:t>
            </a:r>
            <a:r>
              <a:rPr lang="ru-RU" sz="2900" dirty="0" smtClean="0">
                <a:latin typeface="Comic Sans MS" pitchFamily="66" charset="0"/>
              </a:rPr>
              <a:t> </a:t>
            </a:r>
            <a:r>
              <a:rPr lang="ru-RU" sz="2900" dirty="0" err="1" smtClean="0">
                <a:latin typeface="Comic Sans MS" pitchFamily="66" charset="0"/>
              </a:rPr>
              <a:t>кордони</a:t>
            </a:r>
            <a:r>
              <a:rPr lang="ru-RU" sz="2900" dirty="0" smtClean="0">
                <a:latin typeface="Comic Sans MS" pitchFamily="66" charset="0"/>
              </a:rPr>
              <a:t>, по </a:t>
            </a:r>
            <a:r>
              <a:rPr lang="ru-RU" sz="2900" dirty="0" err="1" smtClean="0">
                <a:latin typeface="Comic Sans MS" pitchFamily="66" charset="0"/>
              </a:rPr>
              <a:t>обидві</a:t>
            </a:r>
            <a:r>
              <a:rPr lang="ru-RU" sz="2900" dirty="0" smtClean="0">
                <a:latin typeface="Comic Sans MS" pitchFamily="66" charset="0"/>
              </a:rPr>
              <a:t> </a:t>
            </a:r>
            <a:r>
              <a:rPr lang="ru-RU" sz="2900" dirty="0" err="1" smtClean="0">
                <a:latin typeface="Comic Sans MS" pitchFamily="66" charset="0"/>
              </a:rPr>
              <a:t>сторони</a:t>
            </a:r>
            <a:r>
              <a:rPr lang="ru-RU" sz="2900" dirty="0" smtClean="0">
                <a:latin typeface="Comic Sans MS" pitchFamily="66" charset="0"/>
              </a:rPr>
              <a:t> </a:t>
            </a:r>
            <a:r>
              <a:rPr lang="ru-RU" sz="2900" dirty="0" err="1" smtClean="0">
                <a:latin typeface="Comic Sans MS" pitchFamily="66" charset="0"/>
              </a:rPr>
              <a:t>яких</a:t>
            </a:r>
            <a:r>
              <a:rPr lang="ru-RU" sz="2900" dirty="0" smtClean="0">
                <a:latin typeface="Comic Sans MS" pitchFamily="66" charset="0"/>
              </a:rPr>
              <a:t> </a:t>
            </a:r>
            <a:r>
              <a:rPr lang="ru-RU" sz="2900" dirty="0" err="1" smtClean="0">
                <a:latin typeface="Comic Sans MS" pitchFamily="66" charset="0"/>
              </a:rPr>
              <a:t>створювалися</a:t>
            </a:r>
            <a:r>
              <a:rPr lang="ru-RU" sz="2900" dirty="0" smtClean="0">
                <a:latin typeface="Comic Sans MS" pitchFamily="66" charset="0"/>
              </a:rPr>
              <a:t> </a:t>
            </a:r>
            <a:r>
              <a:rPr lang="ru-RU" sz="2900" dirty="0" err="1" smtClean="0">
                <a:latin typeface="Comic Sans MS" pitchFamily="66" charset="0"/>
              </a:rPr>
              <a:t>демілітаризо­вані</a:t>
            </a:r>
            <a:r>
              <a:rPr lang="ru-RU" sz="2900" dirty="0" smtClean="0">
                <a:latin typeface="Comic Sans MS" pitchFamily="66" charset="0"/>
              </a:rPr>
              <a:t> </a:t>
            </a:r>
            <a:r>
              <a:rPr lang="ru-RU" sz="2900" dirty="0" err="1" smtClean="0">
                <a:latin typeface="Comic Sans MS" pitchFamily="66" charset="0"/>
              </a:rPr>
              <a:t>зони</a:t>
            </a:r>
            <a:r>
              <a:rPr lang="ru-RU" sz="2900" dirty="0" smtClean="0">
                <a:latin typeface="Comic Sans MS" pitchFamily="66" charset="0"/>
              </a:rPr>
              <a:t>. Контроль за </a:t>
            </a:r>
            <a:r>
              <a:rPr lang="ru-RU" sz="2900" dirty="0" err="1" smtClean="0">
                <a:latin typeface="Comic Sans MS" pitchFamily="66" charset="0"/>
              </a:rPr>
              <a:t>додержанням</a:t>
            </a:r>
            <a:r>
              <a:rPr lang="ru-RU" sz="2900" dirty="0" smtClean="0">
                <a:latin typeface="Comic Sans MS" pitchFamily="66" charset="0"/>
              </a:rPr>
              <a:t> </a:t>
            </a:r>
            <a:r>
              <a:rPr lang="ru-RU" sz="2900" dirty="0" err="1" smtClean="0">
                <a:latin typeface="Comic Sans MS" pitchFamily="66" charset="0"/>
              </a:rPr>
              <a:t>перемир'я</a:t>
            </a:r>
            <a:r>
              <a:rPr lang="ru-RU" sz="2900" dirty="0" smtClean="0">
                <a:latin typeface="Comic Sans MS" pitchFamily="66" charset="0"/>
              </a:rPr>
              <a:t> </a:t>
            </a:r>
            <a:r>
              <a:rPr lang="ru-RU" sz="2900" dirty="0" err="1" smtClean="0">
                <a:latin typeface="Comic Sans MS" pitchFamily="66" charset="0"/>
              </a:rPr>
              <a:t>покладав­ся</a:t>
            </a:r>
            <a:r>
              <a:rPr lang="ru-RU" sz="2900" dirty="0" smtClean="0">
                <a:latin typeface="Comic Sans MS" pitchFamily="66" charset="0"/>
              </a:rPr>
              <a:t> на </a:t>
            </a:r>
            <a:r>
              <a:rPr lang="ru-RU" sz="2900" dirty="0" err="1" smtClean="0">
                <a:latin typeface="Comic Sans MS" pitchFamily="66" charset="0"/>
              </a:rPr>
              <a:t>спеціальну</a:t>
            </a:r>
            <a:r>
              <a:rPr lang="ru-RU" sz="2900" dirty="0" smtClean="0">
                <a:latin typeface="Comic Sans MS" pitchFamily="66" charset="0"/>
              </a:rPr>
              <a:t> </a:t>
            </a:r>
            <a:r>
              <a:rPr lang="ru-RU" sz="2900" dirty="0" err="1" smtClean="0">
                <a:latin typeface="Comic Sans MS" pitchFamily="66" charset="0"/>
              </a:rPr>
              <a:t>комісію</a:t>
            </a:r>
            <a:r>
              <a:rPr lang="ru-RU" sz="2900" dirty="0" smtClean="0">
                <a:latin typeface="Comic Sans MS" pitchFamily="66" charset="0"/>
              </a:rPr>
              <a:t> ООН.</a:t>
            </a:r>
            <a:endParaRPr lang="uk-UA" sz="2900" dirty="0" smtClean="0">
              <a:latin typeface="Comic Sans MS" pitchFamily="66" charset="0"/>
            </a:endParaRPr>
          </a:p>
          <a:p>
            <a:endParaRPr lang="uk-UA" dirty="0">
              <a:latin typeface="Comic Sans MS" pitchFamily="66" charset="0"/>
            </a:endParaRPr>
          </a:p>
        </p:txBody>
      </p:sp>
      <p:pic>
        <p:nvPicPr>
          <p:cNvPr id="4" name="Рисунок 3" descr="PikiWiki_Israel_6329_Jerusalem_1949.jpg"/>
          <p:cNvPicPr>
            <a:picLocks noChangeAspect="1"/>
          </p:cNvPicPr>
          <p:nvPr/>
        </p:nvPicPr>
        <p:blipFill>
          <a:blip r:embed="rId2" cstate="print"/>
          <a:stretch>
            <a:fillRect/>
          </a:stretch>
        </p:blipFill>
        <p:spPr>
          <a:xfrm>
            <a:off x="4644008" y="1700808"/>
            <a:ext cx="4224577" cy="295232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fontScale="90000"/>
          </a:bodyPr>
          <a:lstStyle/>
          <a:p>
            <a:r>
              <a:rPr lang="ru-RU" sz="3200" b="1" dirty="0" err="1">
                <a:latin typeface="Comic Sans MS" panose="030F0702030302020204" pitchFamily="66" charset="0"/>
              </a:rPr>
              <a:t>Проголошення</a:t>
            </a:r>
            <a:r>
              <a:rPr lang="ru-RU" sz="3200" b="1" dirty="0">
                <a:latin typeface="Comic Sans MS" panose="030F0702030302020204" pitchFamily="66" charset="0"/>
              </a:rPr>
              <a:t> </a:t>
            </a:r>
            <a:r>
              <a:rPr lang="ru-RU" sz="3200" b="1" dirty="0" err="1">
                <a:latin typeface="Comic Sans MS" panose="030F0702030302020204" pitchFamily="66" charset="0"/>
              </a:rPr>
              <a:t>незалежності</a:t>
            </a:r>
            <a:r>
              <a:rPr lang="ru-RU" sz="3200" b="1" dirty="0">
                <a:latin typeface="Comic Sans MS" panose="030F0702030302020204" pitchFamily="66" charset="0"/>
              </a:rPr>
              <a:t> і </a:t>
            </a:r>
            <a:r>
              <a:rPr lang="ru-RU" sz="3200" b="1" dirty="0" err="1">
                <a:latin typeface="Comic Sans MS" panose="030F0702030302020204" pitchFamily="66" charset="0"/>
              </a:rPr>
              <a:t>визнання</a:t>
            </a:r>
            <a:r>
              <a:rPr lang="ru-RU" sz="3200" b="1" dirty="0">
                <a:latin typeface="Comic Sans MS" panose="030F0702030302020204" pitchFamily="66" charset="0"/>
              </a:rPr>
              <a:t/>
            </a:r>
            <a:br>
              <a:rPr lang="ru-RU" sz="3200" b="1" dirty="0">
                <a:latin typeface="Comic Sans MS" panose="030F0702030302020204" pitchFamily="66" charset="0"/>
              </a:rPr>
            </a:br>
            <a:endParaRPr lang="ru-RU" sz="3200" b="1" dirty="0">
              <a:latin typeface="Comic Sans MS" panose="030F0702030302020204" pitchFamily="66" charset="0"/>
            </a:endParaRPr>
          </a:p>
        </p:txBody>
      </p:sp>
      <p:sp>
        <p:nvSpPr>
          <p:cNvPr id="3" name="Объект 2"/>
          <p:cNvSpPr>
            <a:spLocks noGrp="1"/>
          </p:cNvSpPr>
          <p:nvPr>
            <p:ph sz="quarter" idx="1"/>
          </p:nvPr>
        </p:nvSpPr>
        <p:spPr>
          <a:xfrm>
            <a:off x="179512" y="620688"/>
            <a:ext cx="5544616" cy="6048672"/>
          </a:xfrm>
        </p:spPr>
        <p:txBody>
          <a:bodyPr>
            <a:normAutofit fontScale="62500" lnSpcReduction="20000"/>
          </a:bodyPr>
          <a:lstStyle/>
          <a:p>
            <a:pPr marL="0" indent="0">
              <a:buNone/>
            </a:pPr>
            <a:r>
              <a:rPr lang="uk-UA" dirty="0"/>
              <a:t>	</a:t>
            </a:r>
            <a:r>
              <a:rPr lang="ru-RU" dirty="0" smtClean="0">
                <a:latin typeface="Comic Sans MS" panose="030F0702030302020204" pitchFamily="66" charset="0"/>
              </a:rPr>
              <a:t>12 </a:t>
            </a:r>
            <a:r>
              <a:rPr lang="ru-RU" dirty="0" err="1">
                <a:latin typeface="Comic Sans MS" panose="030F0702030302020204" pitchFamily="66" charset="0"/>
              </a:rPr>
              <a:t>травня</a:t>
            </a:r>
            <a:r>
              <a:rPr lang="ru-RU" dirty="0">
                <a:latin typeface="Comic Sans MS" panose="030F0702030302020204" pitchFamily="66" charset="0"/>
              </a:rPr>
              <a:t> 1948 року </a:t>
            </a:r>
            <a:r>
              <a:rPr lang="ru-RU" dirty="0" err="1">
                <a:latin typeface="Comic Sans MS" panose="030F0702030302020204" pitchFamily="66" charset="0"/>
              </a:rPr>
              <a:t>відбулося</a:t>
            </a:r>
            <a:r>
              <a:rPr lang="ru-RU" dirty="0">
                <a:latin typeface="Comic Sans MS" panose="030F0702030302020204" pitchFamily="66" charset="0"/>
              </a:rPr>
              <a:t> </a:t>
            </a:r>
            <a:r>
              <a:rPr lang="ru-RU" dirty="0" err="1">
                <a:latin typeface="Comic Sans MS" panose="030F0702030302020204" pitchFamily="66" charset="0"/>
              </a:rPr>
              <a:t>історичне</a:t>
            </a:r>
            <a:r>
              <a:rPr lang="ru-RU" dirty="0">
                <a:latin typeface="Comic Sans MS" panose="030F0702030302020204" pitchFamily="66" charset="0"/>
              </a:rPr>
              <a:t> </a:t>
            </a:r>
            <a:r>
              <a:rPr lang="ru-RU" dirty="0" err="1">
                <a:latin typeface="Comic Sans MS" panose="030F0702030302020204" pitchFamily="66" charset="0"/>
              </a:rPr>
              <a:t>засідання</a:t>
            </a:r>
            <a:r>
              <a:rPr lang="ru-RU" dirty="0">
                <a:latin typeface="Comic Sans MS" panose="030F0702030302020204" pitchFamily="66" charset="0"/>
              </a:rPr>
              <a:t> Народного </a:t>
            </a:r>
            <a:r>
              <a:rPr lang="ru-RU" dirty="0" err="1">
                <a:latin typeface="Comic Sans MS" panose="030F0702030302020204" pitchFamily="66" charset="0"/>
              </a:rPr>
              <a:t>правління</a:t>
            </a:r>
            <a:r>
              <a:rPr lang="ru-RU" dirty="0">
                <a:latin typeface="Comic Sans MS" panose="030F0702030302020204" pitchFamily="66" charset="0"/>
              </a:rPr>
              <a:t> (</a:t>
            </a:r>
            <a:r>
              <a:rPr lang="ru-RU" dirty="0" err="1">
                <a:latin typeface="Comic Sans MS" panose="030F0702030302020204" pitchFamily="66" charset="0"/>
              </a:rPr>
              <a:t>тимчасового</a:t>
            </a:r>
            <a:r>
              <a:rPr lang="ru-RU" dirty="0">
                <a:latin typeface="Comic Sans MS" panose="030F0702030302020204" pitchFamily="66" charset="0"/>
              </a:rPr>
              <a:t> органу </a:t>
            </a:r>
            <a:r>
              <a:rPr lang="ru-RU" dirty="0" err="1">
                <a:latin typeface="Comic Sans MS" panose="030F0702030302020204" pitchFamily="66" charset="0"/>
              </a:rPr>
              <a:t>управління</a:t>
            </a:r>
            <a:r>
              <a:rPr lang="ru-RU" dirty="0">
                <a:latin typeface="Comic Sans MS" panose="030F0702030302020204" pitchFamily="66" charset="0"/>
              </a:rPr>
              <a:t> </a:t>
            </a:r>
            <a:r>
              <a:rPr lang="ru-RU" dirty="0" err="1">
                <a:latin typeface="Comic Sans MS" panose="030F0702030302020204" pitchFamily="66" charset="0"/>
              </a:rPr>
              <a:t>ішува</a:t>
            </a:r>
            <a:r>
              <a:rPr lang="ru-RU" dirty="0">
                <a:latin typeface="Comic Sans MS" panose="030F0702030302020204" pitchFamily="66" charset="0"/>
              </a:rPr>
              <a:t>) для </a:t>
            </a:r>
            <a:r>
              <a:rPr lang="ru-RU" dirty="0" err="1">
                <a:latin typeface="Comic Sans MS" panose="030F0702030302020204" pitchFamily="66" charset="0"/>
              </a:rPr>
              <a:t>розгляду</a:t>
            </a:r>
            <a:r>
              <a:rPr lang="ru-RU" dirty="0">
                <a:latin typeface="Comic Sans MS" panose="030F0702030302020204" pitchFamily="66" charset="0"/>
              </a:rPr>
              <a:t> заяви </a:t>
            </a:r>
            <a:r>
              <a:rPr lang="ru-RU" dirty="0" err="1">
                <a:latin typeface="Comic Sans MS" panose="030F0702030302020204" pitchFamily="66" charset="0"/>
              </a:rPr>
              <a:t>держсекретаря</a:t>
            </a:r>
            <a:r>
              <a:rPr lang="ru-RU" dirty="0">
                <a:latin typeface="Comic Sans MS" panose="030F0702030302020204" pitchFamily="66" charset="0"/>
              </a:rPr>
              <a:t> США Джорджа Маршалла, в </a:t>
            </a:r>
            <a:r>
              <a:rPr lang="ru-RU" dirty="0" err="1">
                <a:latin typeface="Comic Sans MS" panose="030F0702030302020204" pitchFamily="66" charset="0"/>
              </a:rPr>
              <a:t>якому</a:t>
            </a:r>
            <a:r>
              <a:rPr lang="ru-RU" dirty="0">
                <a:latin typeface="Comic Sans MS" panose="030F0702030302020204" pitchFamily="66" charset="0"/>
              </a:rPr>
              <a:t> </a:t>
            </a:r>
            <a:r>
              <a:rPr lang="ru-RU" dirty="0" err="1">
                <a:latin typeface="Comic Sans MS" panose="030F0702030302020204" pitchFamily="66" charset="0"/>
              </a:rPr>
              <a:t>він</a:t>
            </a:r>
            <a:r>
              <a:rPr lang="ru-RU" dirty="0">
                <a:latin typeface="Comic Sans MS" panose="030F0702030302020204" pitchFamily="66" charset="0"/>
              </a:rPr>
              <a:t> </a:t>
            </a:r>
            <a:r>
              <a:rPr lang="ru-RU" dirty="0" err="1">
                <a:latin typeface="Comic Sans MS" panose="030F0702030302020204" pitchFamily="66" charset="0"/>
              </a:rPr>
              <a:t>вимагав</a:t>
            </a:r>
            <a:r>
              <a:rPr lang="ru-RU" dirty="0">
                <a:latin typeface="Comic Sans MS" panose="030F0702030302020204" pitchFamily="66" charset="0"/>
              </a:rPr>
              <a:t> </a:t>
            </a:r>
            <a:r>
              <a:rPr lang="ru-RU" dirty="0" err="1">
                <a:latin typeface="Comic Sans MS" panose="030F0702030302020204" pitchFamily="66" charset="0"/>
              </a:rPr>
              <a:t>відкласти</a:t>
            </a:r>
            <a:r>
              <a:rPr lang="ru-RU" dirty="0">
                <a:latin typeface="Comic Sans MS" panose="030F0702030302020204" pitchFamily="66" charset="0"/>
              </a:rPr>
              <a:t> </a:t>
            </a:r>
            <a:r>
              <a:rPr lang="ru-RU" dirty="0" err="1">
                <a:latin typeface="Comic Sans MS" panose="030F0702030302020204" pitchFamily="66" charset="0"/>
              </a:rPr>
              <a:t>проголошення</a:t>
            </a:r>
            <a:r>
              <a:rPr lang="ru-RU" dirty="0">
                <a:latin typeface="Comic Sans MS" panose="030F0702030302020204" pitchFamily="66" charset="0"/>
              </a:rPr>
              <a:t> </a:t>
            </a:r>
            <a:r>
              <a:rPr lang="ru-RU" dirty="0" err="1">
                <a:latin typeface="Comic Sans MS" panose="030F0702030302020204" pitchFamily="66" charset="0"/>
              </a:rPr>
              <a:t>держави</a:t>
            </a:r>
            <a:r>
              <a:rPr lang="ru-RU" dirty="0">
                <a:latin typeface="Comic Sans MS" panose="030F0702030302020204" pitchFamily="66" charset="0"/>
              </a:rPr>
              <a:t> і </a:t>
            </a:r>
            <a:r>
              <a:rPr lang="ru-RU" dirty="0" err="1">
                <a:latin typeface="Comic Sans MS" panose="030F0702030302020204" pitchFamily="66" charset="0"/>
              </a:rPr>
              <a:t>оголосити</a:t>
            </a:r>
            <a:r>
              <a:rPr lang="ru-RU" dirty="0">
                <a:latin typeface="Comic Sans MS" panose="030F0702030302020204" pitchFamily="66" charset="0"/>
              </a:rPr>
              <a:t> </a:t>
            </a:r>
            <a:r>
              <a:rPr lang="ru-RU" dirty="0" err="1">
                <a:latin typeface="Comic Sans MS" panose="030F0702030302020204" pitchFamily="66" charset="0"/>
              </a:rPr>
              <a:t>припинення</a:t>
            </a:r>
            <a:r>
              <a:rPr lang="ru-RU" dirty="0">
                <a:latin typeface="Comic Sans MS" panose="030F0702030302020204" pitchFamily="66" charset="0"/>
              </a:rPr>
              <a:t> </a:t>
            </a:r>
            <a:r>
              <a:rPr lang="ru-RU" dirty="0" err="1">
                <a:latin typeface="Comic Sans MS" panose="030F0702030302020204" pitchFamily="66" charset="0"/>
              </a:rPr>
              <a:t>вогню</a:t>
            </a:r>
            <a:r>
              <a:rPr lang="ru-RU" dirty="0">
                <a:latin typeface="Comic Sans MS" panose="030F0702030302020204" pitchFamily="66" charset="0"/>
              </a:rPr>
              <a:t> на 3 </a:t>
            </a:r>
            <a:r>
              <a:rPr lang="ru-RU" dirty="0" err="1">
                <a:latin typeface="Comic Sans MS" panose="030F0702030302020204" pitchFamily="66" charset="0"/>
              </a:rPr>
              <a:t>місяці</a:t>
            </a:r>
            <a:r>
              <a:rPr lang="ru-RU" dirty="0">
                <a:latin typeface="Comic Sans MS" panose="030F0702030302020204" pitchFamily="66" charset="0"/>
              </a:rPr>
              <a:t>. На </a:t>
            </a:r>
            <a:r>
              <a:rPr lang="ru-RU" dirty="0" err="1">
                <a:latin typeface="Comic Sans MS" panose="030F0702030302020204" pitchFamily="66" charset="0"/>
              </a:rPr>
              <a:t>цей</a:t>
            </a:r>
            <a:r>
              <a:rPr lang="ru-RU" dirty="0">
                <a:latin typeface="Comic Sans MS" panose="030F0702030302020204" pitchFamily="66" charset="0"/>
              </a:rPr>
              <a:t> </a:t>
            </a:r>
            <a:r>
              <a:rPr lang="ru-RU" dirty="0" err="1">
                <a:latin typeface="Comic Sans MS" panose="030F0702030302020204" pitchFamily="66" charset="0"/>
              </a:rPr>
              <a:t>період</a:t>
            </a:r>
            <a:r>
              <a:rPr lang="ru-RU" dirty="0">
                <a:latin typeface="Comic Sans MS" panose="030F0702030302020204" pitchFamily="66" charset="0"/>
              </a:rPr>
              <a:t> </a:t>
            </a:r>
            <a:r>
              <a:rPr lang="ru-RU" dirty="0" err="1">
                <a:latin typeface="Comic Sans MS" panose="030F0702030302020204" pitchFamily="66" charset="0"/>
              </a:rPr>
              <a:t>влада</a:t>
            </a:r>
            <a:r>
              <a:rPr lang="ru-RU" dirty="0">
                <a:latin typeface="Comic Sans MS" panose="030F0702030302020204" pitchFamily="66" charset="0"/>
              </a:rPr>
              <a:t> Маршалл </a:t>
            </a:r>
            <a:r>
              <a:rPr lang="ru-RU" dirty="0" err="1">
                <a:latin typeface="Comic Sans MS" panose="030F0702030302020204" pitchFamily="66" charset="0"/>
              </a:rPr>
              <a:t>пропонував</a:t>
            </a:r>
            <a:r>
              <a:rPr lang="ru-RU" dirty="0">
                <a:latin typeface="Comic Sans MS" panose="030F0702030302020204" pitchFamily="66" charset="0"/>
              </a:rPr>
              <a:t> </a:t>
            </a:r>
            <a:r>
              <a:rPr lang="ru-RU" dirty="0" err="1">
                <a:latin typeface="Comic Sans MS" panose="030F0702030302020204" pitchFamily="66" charset="0"/>
              </a:rPr>
              <a:t>передати</a:t>
            </a:r>
            <a:r>
              <a:rPr lang="ru-RU" dirty="0">
                <a:latin typeface="Comic Sans MS" panose="030F0702030302020204" pitchFamily="66" charset="0"/>
              </a:rPr>
              <a:t> </a:t>
            </a:r>
            <a:r>
              <a:rPr lang="ru-RU" dirty="0" err="1">
                <a:latin typeface="Comic Sans MS" panose="030F0702030302020204" pitchFamily="66" charset="0"/>
              </a:rPr>
              <a:t>Комітету</a:t>
            </a:r>
            <a:r>
              <a:rPr lang="ru-RU" dirty="0">
                <a:latin typeface="Comic Sans MS" panose="030F0702030302020204" pitchFamily="66" charset="0"/>
              </a:rPr>
              <a:t> </a:t>
            </a:r>
            <a:r>
              <a:rPr lang="ru-RU" dirty="0" err="1">
                <a:latin typeface="Comic Sans MS" panose="030F0702030302020204" pitchFamily="66" charset="0"/>
              </a:rPr>
              <a:t>зі</a:t>
            </a:r>
            <a:r>
              <a:rPr lang="ru-RU" dirty="0">
                <a:latin typeface="Comic Sans MS" panose="030F0702030302020204" pitchFamily="66" charset="0"/>
              </a:rPr>
              <a:t> </a:t>
            </a:r>
            <a:r>
              <a:rPr lang="ru-RU" dirty="0" err="1">
                <a:latin typeface="Comic Sans MS" panose="030F0702030302020204" pitchFamily="66" charset="0"/>
              </a:rPr>
              <a:t>спостереження</a:t>
            </a:r>
            <a:r>
              <a:rPr lang="ru-RU" dirty="0">
                <a:latin typeface="Comic Sans MS" panose="030F0702030302020204" pitchFamily="66" charset="0"/>
              </a:rPr>
              <a:t> за </a:t>
            </a:r>
            <a:r>
              <a:rPr lang="ru-RU" dirty="0" err="1">
                <a:latin typeface="Comic Sans MS" panose="030F0702030302020204" pitchFamily="66" charset="0"/>
              </a:rPr>
              <a:t>припиненням</a:t>
            </a:r>
            <a:r>
              <a:rPr lang="ru-RU" dirty="0">
                <a:latin typeface="Comic Sans MS" panose="030F0702030302020204" pitchFamily="66" charset="0"/>
              </a:rPr>
              <a:t> </a:t>
            </a:r>
            <a:r>
              <a:rPr lang="ru-RU" dirty="0" err="1">
                <a:latin typeface="Comic Sans MS" panose="030F0702030302020204" pitchFamily="66" charset="0"/>
              </a:rPr>
              <a:t>вогню</a:t>
            </a:r>
            <a:r>
              <a:rPr lang="ru-RU" dirty="0">
                <a:latin typeface="Comic Sans MS" panose="030F0702030302020204" pitchFamily="66" charset="0"/>
              </a:rPr>
              <a:t>, </a:t>
            </a:r>
            <a:r>
              <a:rPr lang="ru-RU" dirty="0" err="1">
                <a:latin typeface="Comic Sans MS" panose="030F0702030302020204" pitchFamily="66" charset="0"/>
              </a:rPr>
              <a:t>який</a:t>
            </a:r>
            <a:r>
              <a:rPr lang="ru-RU" dirty="0">
                <a:latin typeface="Comic Sans MS" panose="030F0702030302020204" pitchFamily="66" charset="0"/>
              </a:rPr>
              <a:t> </a:t>
            </a:r>
            <a:r>
              <a:rPr lang="ru-RU" dirty="0" err="1">
                <a:latin typeface="Comic Sans MS" panose="030F0702030302020204" pitchFamily="66" charset="0"/>
              </a:rPr>
              <a:t>був</a:t>
            </a:r>
            <a:r>
              <a:rPr lang="ru-RU" dirty="0">
                <a:latin typeface="Comic Sans MS" panose="030F0702030302020204" pitchFamily="66" charset="0"/>
              </a:rPr>
              <a:t> би </a:t>
            </a:r>
            <a:r>
              <a:rPr lang="ru-RU" dirty="0" err="1">
                <a:latin typeface="Comic Sans MS" panose="030F0702030302020204" pitchFamily="66" charset="0"/>
              </a:rPr>
              <a:t>сформований</a:t>
            </a:r>
            <a:r>
              <a:rPr lang="ru-RU" dirty="0">
                <a:latin typeface="Comic Sans MS" panose="030F0702030302020204" pitchFamily="66" charset="0"/>
              </a:rPr>
              <a:t> Радою </a:t>
            </a:r>
            <a:r>
              <a:rPr lang="ru-RU" dirty="0" err="1">
                <a:latin typeface="Comic Sans MS" panose="030F0702030302020204" pitchFamily="66" charset="0"/>
              </a:rPr>
              <a:t>Безпеки</a:t>
            </a:r>
            <a:r>
              <a:rPr lang="ru-RU" dirty="0">
                <a:latin typeface="Comic Sans MS" panose="030F0702030302020204" pitchFamily="66" charset="0"/>
              </a:rPr>
              <a:t> ООН. Маршалл сказав, </a:t>
            </a:r>
            <a:r>
              <a:rPr lang="ru-RU" dirty="0" err="1">
                <a:latin typeface="Comic Sans MS" panose="030F0702030302020204" pitchFamily="66" charset="0"/>
              </a:rPr>
              <a:t>що</a:t>
            </a:r>
            <a:r>
              <a:rPr lang="ru-RU" dirty="0">
                <a:latin typeface="Comic Sans MS" panose="030F0702030302020204" pitchFamily="66" charset="0"/>
              </a:rPr>
              <a:t> </a:t>
            </a:r>
            <a:r>
              <a:rPr lang="ru-RU" dirty="0" err="1">
                <a:latin typeface="Comic Sans MS" panose="030F0702030302020204" pitchFamily="66" charset="0"/>
              </a:rPr>
              <a:t>якщо</a:t>
            </a:r>
            <a:r>
              <a:rPr lang="ru-RU" dirty="0">
                <a:latin typeface="Comic Sans MS" panose="030F0702030302020204" pitchFamily="66" charset="0"/>
              </a:rPr>
              <a:t> </a:t>
            </a:r>
            <a:r>
              <a:rPr lang="ru-RU" dirty="0" err="1">
                <a:latin typeface="Comic Sans MS" panose="030F0702030302020204" pitchFamily="66" charset="0"/>
              </a:rPr>
              <a:t>Народне</a:t>
            </a:r>
            <a:r>
              <a:rPr lang="ru-RU" dirty="0">
                <a:latin typeface="Comic Sans MS" panose="030F0702030302020204" pitchFamily="66" charset="0"/>
              </a:rPr>
              <a:t> </a:t>
            </a:r>
            <a:r>
              <a:rPr lang="ru-RU" dirty="0" err="1">
                <a:latin typeface="Comic Sans MS" panose="030F0702030302020204" pitchFamily="66" charset="0"/>
              </a:rPr>
              <a:t>правління</a:t>
            </a:r>
            <a:r>
              <a:rPr lang="ru-RU" dirty="0">
                <a:latin typeface="Comic Sans MS" panose="030F0702030302020204" pitchFamily="66" charset="0"/>
              </a:rPr>
              <a:t> не </a:t>
            </a:r>
            <a:r>
              <a:rPr lang="ru-RU" dirty="0" err="1">
                <a:latin typeface="Comic Sans MS" panose="030F0702030302020204" pitchFamily="66" charset="0"/>
              </a:rPr>
              <a:t>прийме</a:t>
            </a:r>
            <a:r>
              <a:rPr lang="ru-RU" dirty="0">
                <a:latin typeface="Comic Sans MS" panose="030F0702030302020204" pitchFamily="66" charset="0"/>
              </a:rPr>
              <a:t> такого </a:t>
            </a:r>
            <a:r>
              <a:rPr lang="ru-RU" dirty="0" err="1">
                <a:latin typeface="Comic Sans MS" panose="030F0702030302020204" pitchFamily="66" charset="0"/>
              </a:rPr>
              <a:t>рішення</a:t>
            </a:r>
            <a:r>
              <a:rPr lang="ru-RU" dirty="0">
                <a:latin typeface="Comic Sans MS" panose="030F0702030302020204" pitchFamily="66" charset="0"/>
              </a:rPr>
              <a:t>, то «нехай вони не </a:t>
            </a:r>
            <a:r>
              <a:rPr lang="ru-RU" dirty="0" err="1">
                <a:latin typeface="Comic Sans MS" panose="030F0702030302020204" pitchFamily="66" charset="0"/>
              </a:rPr>
              <a:t>звертаються</a:t>
            </a:r>
            <a:r>
              <a:rPr lang="ru-RU" dirty="0">
                <a:latin typeface="Comic Sans MS" panose="030F0702030302020204" pitchFamily="66" charset="0"/>
              </a:rPr>
              <a:t> до </a:t>
            </a:r>
            <a:r>
              <a:rPr lang="ru-RU" dirty="0" err="1">
                <a:latin typeface="Comic Sans MS" panose="030F0702030302020204" pitchFamily="66" charset="0"/>
              </a:rPr>
              <a:t>Сполучених</a:t>
            </a:r>
            <a:r>
              <a:rPr lang="ru-RU" dirty="0">
                <a:latin typeface="Comic Sans MS" panose="030F0702030302020204" pitchFamily="66" charset="0"/>
              </a:rPr>
              <a:t> </a:t>
            </a:r>
            <a:r>
              <a:rPr lang="ru-RU" dirty="0" err="1">
                <a:latin typeface="Comic Sans MS" panose="030F0702030302020204" pitchFamily="66" charset="0"/>
              </a:rPr>
              <a:t>Штатів</a:t>
            </a:r>
            <a:r>
              <a:rPr lang="ru-RU" dirty="0">
                <a:latin typeface="Comic Sans MS" panose="030F0702030302020204" pitchFamily="66" charset="0"/>
              </a:rPr>
              <a:t> у </a:t>
            </a:r>
            <a:r>
              <a:rPr lang="ru-RU" dirty="0" err="1">
                <a:latin typeface="Comic Sans MS" panose="030F0702030302020204" pitchFamily="66" charset="0"/>
              </a:rPr>
              <a:t>разі</a:t>
            </a:r>
            <a:r>
              <a:rPr lang="ru-RU" dirty="0">
                <a:latin typeface="Comic Sans MS" panose="030F0702030302020204" pitchFamily="66" charset="0"/>
              </a:rPr>
              <a:t> </a:t>
            </a:r>
            <a:r>
              <a:rPr lang="ru-RU" dirty="0" err="1">
                <a:latin typeface="Comic Sans MS" panose="030F0702030302020204" pitchFamily="66" charset="0"/>
              </a:rPr>
              <a:t>арабського</a:t>
            </a:r>
            <a:r>
              <a:rPr lang="ru-RU" dirty="0">
                <a:latin typeface="Comic Sans MS" panose="030F0702030302020204" pitchFamily="66" charset="0"/>
              </a:rPr>
              <a:t> </a:t>
            </a:r>
            <a:r>
              <a:rPr lang="ru-RU" dirty="0" err="1">
                <a:latin typeface="Comic Sans MS" panose="030F0702030302020204" pitchFamily="66" charset="0"/>
              </a:rPr>
              <a:t>вторгнення</a:t>
            </a:r>
            <a:r>
              <a:rPr lang="ru-RU" dirty="0">
                <a:latin typeface="Comic Sans MS" panose="030F0702030302020204" pitchFamily="66" charset="0"/>
              </a:rPr>
              <a:t>». </a:t>
            </a:r>
            <a:endParaRPr lang="ru-RU" dirty="0" smtClean="0">
              <a:latin typeface="Comic Sans MS" panose="030F0702030302020204" pitchFamily="66" charset="0"/>
            </a:endParaRPr>
          </a:p>
          <a:p>
            <a:pPr marL="0" indent="0">
              <a:buNone/>
            </a:pPr>
            <a:r>
              <a:rPr lang="ru-RU" dirty="0">
                <a:latin typeface="Comic Sans MS" panose="030F0702030302020204" pitchFamily="66" charset="0"/>
              </a:rPr>
              <a:t>	</a:t>
            </a:r>
            <a:r>
              <a:rPr lang="ru-RU" dirty="0" smtClean="0">
                <a:latin typeface="Comic Sans MS" panose="030F0702030302020204" pitchFamily="66" charset="0"/>
              </a:rPr>
              <a:t>На </a:t>
            </a:r>
            <a:r>
              <a:rPr lang="ru-RU" dirty="0" err="1">
                <a:latin typeface="Comic Sans MS" panose="030F0702030302020204" pitchFamily="66" charset="0"/>
              </a:rPr>
              <a:t>цьому</a:t>
            </a:r>
            <a:r>
              <a:rPr lang="ru-RU" dirty="0">
                <a:latin typeface="Comic Sans MS" panose="030F0702030302020204" pitchFamily="66" charset="0"/>
              </a:rPr>
              <a:t> ж </a:t>
            </a:r>
            <a:r>
              <a:rPr lang="ru-RU" dirty="0" err="1">
                <a:latin typeface="Comic Sans MS" panose="030F0702030302020204" pitchFamily="66" charset="0"/>
              </a:rPr>
              <a:t>засіданні</a:t>
            </a:r>
            <a:r>
              <a:rPr lang="ru-RU" dirty="0">
                <a:latin typeface="Comic Sans MS" panose="030F0702030302020204" pitchFamily="66" charset="0"/>
              </a:rPr>
              <a:t> </a:t>
            </a:r>
            <a:r>
              <a:rPr lang="ru-RU" dirty="0" err="1">
                <a:latin typeface="Comic Sans MS" panose="030F0702030302020204" pitchFamily="66" charset="0"/>
              </a:rPr>
              <a:t>Голда</a:t>
            </a:r>
            <a:r>
              <a:rPr lang="ru-RU" dirty="0">
                <a:latin typeface="Comic Sans MS" panose="030F0702030302020204" pitchFamily="66" charset="0"/>
              </a:rPr>
              <a:t> </a:t>
            </a:r>
            <a:r>
              <a:rPr lang="ru-RU" dirty="0" err="1">
                <a:latin typeface="Comic Sans MS" panose="030F0702030302020204" pitchFamily="66" charset="0"/>
              </a:rPr>
              <a:t>Меїр</a:t>
            </a:r>
            <a:r>
              <a:rPr lang="ru-RU" dirty="0">
                <a:latin typeface="Comic Sans MS" panose="030F0702030302020204" pitchFamily="66" charset="0"/>
              </a:rPr>
              <a:t> </a:t>
            </a:r>
            <a:r>
              <a:rPr lang="ru-RU" dirty="0" err="1">
                <a:latin typeface="Comic Sans MS" panose="030F0702030302020204" pitchFamily="66" charset="0"/>
              </a:rPr>
              <a:t>доповіла</a:t>
            </a:r>
            <a:r>
              <a:rPr lang="ru-RU" dirty="0">
                <a:latin typeface="Comic Sans MS" panose="030F0702030302020204" pitchFamily="66" charset="0"/>
              </a:rPr>
              <a:t> про провал </a:t>
            </a:r>
            <a:r>
              <a:rPr lang="ru-RU" dirty="0" err="1">
                <a:latin typeface="Comic Sans MS" panose="030F0702030302020204" pitchFamily="66" charset="0"/>
              </a:rPr>
              <a:t>переговорів</a:t>
            </a:r>
            <a:r>
              <a:rPr lang="ru-RU" dirty="0">
                <a:latin typeface="Comic Sans MS" panose="030F0702030302020204" pitchFamily="66" charset="0"/>
              </a:rPr>
              <a:t> з королем </a:t>
            </a:r>
            <a:r>
              <a:rPr lang="ru-RU" dirty="0" err="1">
                <a:latin typeface="Comic Sans MS" panose="030F0702030302020204" pitchFamily="66" charset="0"/>
              </a:rPr>
              <a:t>Йорданії</a:t>
            </a:r>
            <a:r>
              <a:rPr lang="ru-RU" dirty="0">
                <a:latin typeface="Comic Sans MS" panose="030F0702030302020204" pitchFamily="66" charset="0"/>
              </a:rPr>
              <a:t> </a:t>
            </a:r>
            <a:r>
              <a:rPr lang="ru-RU" dirty="0" err="1">
                <a:latin typeface="Comic Sans MS" panose="030F0702030302020204" pitchFamily="66" charset="0"/>
              </a:rPr>
              <a:t>Абдаллою</a:t>
            </a:r>
            <a:r>
              <a:rPr lang="ru-RU" dirty="0">
                <a:latin typeface="Comic Sans MS" panose="030F0702030302020204" pitchFamily="66" charset="0"/>
              </a:rPr>
              <a:t>, </a:t>
            </a:r>
            <a:r>
              <a:rPr lang="ru-RU" dirty="0" err="1">
                <a:latin typeface="Comic Sans MS" panose="030F0702030302020204" pitchFamily="66" charset="0"/>
              </a:rPr>
              <a:t>якого</a:t>
            </a:r>
            <a:r>
              <a:rPr lang="ru-RU" dirty="0">
                <a:latin typeface="Comic Sans MS" panose="030F0702030302020204" pitchFamily="66" charset="0"/>
              </a:rPr>
              <a:t> </a:t>
            </a:r>
            <a:r>
              <a:rPr lang="ru-RU" dirty="0" err="1">
                <a:latin typeface="Comic Sans MS" panose="030F0702030302020204" pitchFamily="66" charset="0"/>
              </a:rPr>
              <a:t>планувалося</a:t>
            </a:r>
            <a:r>
              <a:rPr lang="ru-RU" dirty="0">
                <a:latin typeface="Comic Sans MS" panose="030F0702030302020204" pitchFamily="66" charset="0"/>
              </a:rPr>
              <a:t>, але не </a:t>
            </a:r>
            <a:r>
              <a:rPr lang="ru-RU" dirty="0" err="1">
                <a:latin typeface="Comic Sans MS" panose="030F0702030302020204" pitchFamily="66" charset="0"/>
              </a:rPr>
              <a:t>вдалося</a:t>
            </a:r>
            <a:r>
              <a:rPr lang="ru-RU" dirty="0">
                <a:latin typeface="Comic Sans MS" panose="030F0702030302020204" pitchFamily="66" charset="0"/>
              </a:rPr>
              <a:t> </a:t>
            </a:r>
            <a:r>
              <a:rPr lang="ru-RU" dirty="0" err="1">
                <a:latin typeface="Comic Sans MS" panose="030F0702030302020204" pitchFamily="66" charset="0"/>
              </a:rPr>
              <a:t>відговорити</a:t>
            </a:r>
            <a:r>
              <a:rPr lang="ru-RU" dirty="0">
                <a:latin typeface="Comic Sans MS" panose="030F0702030302020204" pitchFamily="66" charset="0"/>
              </a:rPr>
              <a:t> </a:t>
            </a:r>
            <a:r>
              <a:rPr lang="ru-RU" dirty="0" err="1">
                <a:latin typeface="Comic Sans MS" panose="030F0702030302020204" pitchFamily="66" charset="0"/>
              </a:rPr>
              <a:t>від</a:t>
            </a:r>
            <a:r>
              <a:rPr lang="ru-RU" dirty="0">
                <a:latin typeface="Comic Sans MS" panose="030F0702030302020204" pitchFamily="66" charset="0"/>
              </a:rPr>
              <a:t> </a:t>
            </a:r>
            <a:r>
              <a:rPr lang="ru-RU" dirty="0" err="1">
                <a:latin typeface="Comic Sans MS" panose="030F0702030302020204" pitchFamily="66" charset="0"/>
              </a:rPr>
              <a:t>участі</a:t>
            </a:r>
            <a:r>
              <a:rPr lang="ru-RU" dirty="0">
                <a:latin typeface="Comic Sans MS" panose="030F0702030302020204" pitchFamily="66" charset="0"/>
              </a:rPr>
              <a:t> у </a:t>
            </a:r>
            <a:r>
              <a:rPr lang="ru-RU" dirty="0" err="1">
                <a:latin typeface="Comic Sans MS" panose="030F0702030302020204" pitchFamily="66" charset="0"/>
              </a:rPr>
              <a:t>війні</a:t>
            </a:r>
            <a:r>
              <a:rPr lang="ru-RU" dirty="0">
                <a:latin typeface="Comic Sans MS" panose="030F0702030302020204" pitchFamily="66" charset="0"/>
              </a:rPr>
              <a:t>. Дана </a:t>
            </a:r>
            <a:r>
              <a:rPr lang="ru-RU" dirty="0" err="1">
                <a:latin typeface="Comic Sans MS" panose="030F0702030302020204" pitchFamily="66" charset="0"/>
              </a:rPr>
              <a:t>подія</a:t>
            </a:r>
            <a:r>
              <a:rPr lang="ru-RU" dirty="0">
                <a:latin typeface="Comic Sans MS" panose="030F0702030302020204" pitchFamily="66" charset="0"/>
              </a:rPr>
              <a:t> </a:t>
            </a:r>
            <a:r>
              <a:rPr lang="ru-RU" dirty="0" err="1">
                <a:latin typeface="Comic Sans MS" panose="030F0702030302020204" pitchFamily="66" charset="0"/>
              </a:rPr>
              <a:t>була</a:t>
            </a:r>
            <a:r>
              <a:rPr lang="ru-RU" dirty="0">
                <a:latin typeface="Comic Sans MS" panose="030F0702030302020204" pitchFamily="66" charset="0"/>
              </a:rPr>
              <a:t> </a:t>
            </a:r>
            <a:r>
              <a:rPr lang="ru-RU" dirty="0" err="1">
                <a:latin typeface="Comic Sans MS" panose="030F0702030302020204" pitchFamily="66" charset="0"/>
              </a:rPr>
              <a:t>прийнята</a:t>
            </a:r>
            <a:r>
              <a:rPr lang="ru-RU" dirty="0">
                <a:latin typeface="Comic Sans MS" panose="030F0702030302020204" pitchFamily="66" charset="0"/>
              </a:rPr>
              <a:t> </a:t>
            </a:r>
            <a:r>
              <a:rPr lang="ru-RU" dirty="0" err="1">
                <a:latin typeface="Comic Sans MS" panose="030F0702030302020204" pitchFamily="66" charset="0"/>
              </a:rPr>
              <a:t>серед</a:t>
            </a:r>
            <a:r>
              <a:rPr lang="ru-RU" dirty="0">
                <a:latin typeface="Comic Sans MS" panose="030F0702030302020204" pitchFamily="66" charset="0"/>
              </a:rPr>
              <a:t> </a:t>
            </a:r>
            <a:r>
              <a:rPr lang="ru-RU" dirty="0" err="1">
                <a:latin typeface="Comic Sans MS" panose="030F0702030302020204" pitchFamily="66" charset="0"/>
              </a:rPr>
              <a:t>єврейського</a:t>
            </a:r>
            <a:r>
              <a:rPr lang="ru-RU" dirty="0">
                <a:latin typeface="Comic Sans MS" panose="030F0702030302020204" pitchFamily="66" charset="0"/>
              </a:rPr>
              <a:t> </a:t>
            </a:r>
            <a:r>
              <a:rPr lang="ru-RU" dirty="0" err="1">
                <a:latin typeface="Comic Sans MS" panose="030F0702030302020204" pitchFamily="66" charset="0"/>
              </a:rPr>
              <a:t>населення</a:t>
            </a:r>
            <a:r>
              <a:rPr lang="ru-RU" dirty="0">
                <a:latin typeface="Comic Sans MS" panose="030F0702030302020204" pitchFamily="66" charset="0"/>
              </a:rPr>
              <a:t> </a:t>
            </a:r>
            <a:r>
              <a:rPr lang="ru-RU" dirty="0" err="1">
                <a:latin typeface="Comic Sans MS" panose="030F0702030302020204" pitchFamily="66" charset="0"/>
              </a:rPr>
              <a:t>важко</a:t>
            </a:r>
            <a:r>
              <a:rPr lang="ru-RU" dirty="0">
                <a:latin typeface="Comic Sans MS" panose="030F0702030302020204" pitchFamily="66" charset="0"/>
              </a:rPr>
              <a:t>, </a:t>
            </a:r>
            <a:r>
              <a:rPr lang="ru-RU" dirty="0" err="1">
                <a:latin typeface="Comic Sans MS" panose="030F0702030302020204" pitchFamily="66" charset="0"/>
              </a:rPr>
              <a:t>оскільки</a:t>
            </a:r>
            <a:r>
              <a:rPr lang="ru-RU" dirty="0">
                <a:latin typeface="Comic Sans MS" panose="030F0702030302020204" pitchFamily="66" charset="0"/>
              </a:rPr>
              <a:t> </a:t>
            </a:r>
            <a:r>
              <a:rPr lang="ru-RU" dirty="0" err="1">
                <a:latin typeface="Comic Sans MS" panose="030F0702030302020204" pitchFamily="66" charset="0"/>
              </a:rPr>
              <a:t>Йорданія</a:t>
            </a:r>
            <a:r>
              <a:rPr lang="ru-RU" dirty="0">
                <a:latin typeface="Comic Sans MS" panose="030F0702030302020204" pitchFamily="66" charset="0"/>
              </a:rPr>
              <a:t> мала </a:t>
            </a:r>
            <a:r>
              <a:rPr lang="ru-RU" dirty="0" err="1">
                <a:latin typeface="Comic Sans MS" panose="030F0702030302020204" pitchFamily="66" charset="0"/>
              </a:rPr>
              <a:t>сильну</a:t>
            </a:r>
            <a:r>
              <a:rPr lang="ru-RU" dirty="0">
                <a:latin typeface="Comic Sans MS" panose="030F0702030302020204" pitchFamily="66" charset="0"/>
              </a:rPr>
              <a:t> </a:t>
            </a:r>
            <a:r>
              <a:rPr lang="ru-RU" dirty="0" err="1">
                <a:latin typeface="Comic Sans MS" panose="030F0702030302020204" pitchFamily="66" charset="0"/>
              </a:rPr>
              <a:t>армію</a:t>
            </a:r>
            <a:r>
              <a:rPr lang="ru-RU" dirty="0">
                <a:latin typeface="Comic Sans MS" panose="030F0702030302020204" pitchFamily="66" charset="0"/>
              </a:rPr>
              <a:t>, в </a:t>
            </a:r>
            <a:r>
              <a:rPr lang="ru-RU" dirty="0" err="1">
                <a:latin typeface="Comic Sans MS" panose="030F0702030302020204" pitchFamily="66" charset="0"/>
              </a:rPr>
              <a:t>підготовці</a:t>
            </a:r>
            <a:r>
              <a:rPr lang="ru-RU" dirty="0">
                <a:latin typeface="Comic Sans MS" panose="030F0702030302020204" pitchFamily="66" charset="0"/>
              </a:rPr>
              <a:t> та </a:t>
            </a:r>
            <a:r>
              <a:rPr lang="ru-RU" dirty="0" err="1">
                <a:latin typeface="Comic Sans MS" panose="030F0702030302020204" pitchFamily="66" charset="0"/>
              </a:rPr>
              <a:t>керівництві</a:t>
            </a:r>
            <a:r>
              <a:rPr lang="ru-RU" dirty="0">
                <a:latin typeface="Comic Sans MS" panose="030F0702030302020204" pitchFamily="66" charset="0"/>
              </a:rPr>
              <a:t> </a:t>
            </a:r>
            <a:r>
              <a:rPr lang="ru-RU" dirty="0" err="1">
                <a:latin typeface="Comic Sans MS" panose="030F0702030302020204" pitchFamily="66" charset="0"/>
              </a:rPr>
              <a:t>якої</a:t>
            </a:r>
            <a:r>
              <a:rPr lang="ru-RU" dirty="0">
                <a:latin typeface="Comic Sans MS" panose="030F0702030302020204" pitchFamily="66" charset="0"/>
              </a:rPr>
              <a:t> брали участь </a:t>
            </a:r>
            <a:r>
              <a:rPr lang="ru-RU" dirty="0" err="1">
                <a:latin typeface="Comic Sans MS" panose="030F0702030302020204" pitchFamily="66" charset="0"/>
              </a:rPr>
              <a:t>британські</a:t>
            </a:r>
            <a:r>
              <a:rPr lang="ru-RU" dirty="0">
                <a:latin typeface="Comic Sans MS" panose="030F0702030302020204" pitchFamily="66" charset="0"/>
              </a:rPr>
              <a:t> </a:t>
            </a:r>
            <a:r>
              <a:rPr lang="ru-RU" dirty="0" err="1">
                <a:latin typeface="Comic Sans MS" panose="030F0702030302020204" pitchFamily="66" charset="0"/>
              </a:rPr>
              <a:t>військові</a:t>
            </a:r>
            <a:r>
              <a:rPr lang="ru-RU" dirty="0">
                <a:latin typeface="Comic Sans MS" panose="030F0702030302020204" pitchFamily="66" charset="0"/>
              </a:rPr>
              <a:t>. </a:t>
            </a:r>
            <a:r>
              <a:rPr lang="ru-RU" dirty="0" err="1">
                <a:latin typeface="Comic Sans MS" panose="030F0702030302020204" pitchFamily="66" charset="0"/>
              </a:rPr>
              <a:t>Крім</a:t>
            </a:r>
            <a:r>
              <a:rPr lang="ru-RU" dirty="0">
                <a:latin typeface="Comic Sans MS" panose="030F0702030302020204" pitchFamily="66" charset="0"/>
              </a:rPr>
              <a:t> того, </a:t>
            </a:r>
            <a:r>
              <a:rPr lang="ru-RU" dirty="0" err="1">
                <a:latin typeface="Comic Sans MS" panose="030F0702030302020204" pitchFamily="66" charset="0"/>
              </a:rPr>
              <a:t>тепер</a:t>
            </a:r>
            <a:r>
              <a:rPr lang="ru-RU" dirty="0">
                <a:latin typeface="Comic Sans MS" panose="030F0702030302020204" pitchFamily="66" charset="0"/>
              </a:rPr>
              <a:t> </a:t>
            </a:r>
            <a:r>
              <a:rPr lang="ru-RU" dirty="0" err="1">
                <a:latin typeface="Comic Sans MS" panose="030F0702030302020204" pitchFamily="66" charset="0"/>
              </a:rPr>
              <a:t>територія</a:t>
            </a:r>
            <a:r>
              <a:rPr lang="ru-RU" dirty="0">
                <a:latin typeface="Comic Sans MS" panose="030F0702030302020204" pitchFamily="66" charset="0"/>
              </a:rPr>
              <a:t> </a:t>
            </a:r>
            <a:r>
              <a:rPr lang="ru-RU" dirty="0" err="1">
                <a:latin typeface="Comic Sans MS" panose="030F0702030302020204" pitchFamily="66" charset="0"/>
              </a:rPr>
              <a:t>Йорданії</a:t>
            </a:r>
            <a:r>
              <a:rPr lang="ru-RU" dirty="0">
                <a:latin typeface="Comic Sans MS" panose="030F0702030302020204" pitchFamily="66" charset="0"/>
              </a:rPr>
              <a:t> </a:t>
            </a:r>
            <a:r>
              <a:rPr lang="ru-RU" dirty="0" err="1">
                <a:latin typeface="Comic Sans MS" panose="030F0702030302020204" pitchFamily="66" charset="0"/>
              </a:rPr>
              <a:t>була</a:t>
            </a:r>
            <a:r>
              <a:rPr lang="ru-RU" dirty="0">
                <a:latin typeface="Comic Sans MS" panose="030F0702030302020204" pitchFamily="66" charset="0"/>
              </a:rPr>
              <a:t> </a:t>
            </a:r>
            <a:r>
              <a:rPr lang="ru-RU" dirty="0" err="1">
                <a:latin typeface="Comic Sans MS" panose="030F0702030302020204" pitchFamily="66" charset="0"/>
              </a:rPr>
              <a:t>відкритою</a:t>
            </a:r>
            <a:r>
              <a:rPr lang="ru-RU" dirty="0">
                <a:latin typeface="Comic Sans MS" panose="030F0702030302020204" pitchFamily="66" charset="0"/>
              </a:rPr>
              <a:t> для </a:t>
            </a:r>
            <a:r>
              <a:rPr lang="ru-RU" dirty="0" err="1">
                <a:latin typeface="Comic Sans MS" panose="030F0702030302020204" pitchFamily="66" charset="0"/>
              </a:rPr>
              <a:t>проходження</a:t>
            </a:r>
            <a:r>
              <a:rPr lang="ru-RU" dirty="0">
                <a:latin typeface="Comic Sans MS" panose="030F0702030302020204" pitchFamily="66" charset="0"/>
              </a:rPr>
              <a:t> по </a:t>
            </a:r>
            <a:r>
              <a:rPr lang="ru-RU" dirty="0" err="1">
                <a:latin typeface="Comic Sans MS" panose="030F0702030302020204" pitchFamily="66" charset="0"/>
              </a:rPr>
              <a:t>ній</a:t>
            </a:r>
            <a:r>
              <a:rPr lang="ru-RU" dirty="0">
                <a:latin typeface="Comic Sans MS" panose="030F0702030302020204" pitchFamily="66" charset="0"/>
              </a:rPr>
              <a:t> </a:t>
            </a:r>
            <a:r>
              <a:rPr lang="ru-RU" dirty="0" err="1">
                <a:latin typeface="Comic Sans MS" panose="030F0702030302020204" pitchFamily="66" charset="0"/>
              </a:rPr>
              <a:t>іракських</a:t>
            </a:r>
            <a:r>
              <a:rPr lang="ru-RU" dirty="0">
                <a:latin typeface="Comic Sans MS" panose="030F0702030302020204" pitchFamily="66" charset="0"/>
              </a:rPr>
              <a:t> </a:t>
            </a:r>
            <a:r>
              <a:rPr lang="ru-RU" dirty="0" err="1">
                <a:latin typeface="Comic Sans MS" panose="030F0702030302020204" pitchFamily="66" charset="0"/>
              </a:rPr>
              <a:t>військ</a:t>
            </a:r>
            <a:r>
              <a:rPr lang="ru-RU" dirty="0">
                <a:latin typeface="Comic Sans MS" panose="030F0702030302020204" pitchFamily="66" charset="0"/>
              </a:rPr>
              <a:t>. </a:t>
            </a:r>
            <a:endParaRPr lang="ru-RU" dirty="0" smtClean="0">
              <a:latin typeface="Comic Sans MS" panose="030F0702030302020204" pitchFamily="66" charset="0"/>
            </a:endParaRPr>
          </a:p>
          <a:p>
            <a:pPr marL="0" indent="0">
              <a:buNone/>
            </a:pPr>
            <a:r>
              <a:rPr lang="ru-RU" dirty="0">
                <a:latin typeface="Comic Sans MS" panose="030F0702030302020204" pitchFamily="66" charset="0"/>
              </a:rPr>
              <a:t>	</a:t>
            </a:r>
            <a:r>
              <a:rPr lang="ru-RU" dirty="0" err="1" smtClean="0">
                <a:latin typeface="Comic Sans MS" panose="030F0702030302020204" pitchFamily="66" charset="0"/>
              </a:rPr>
              <a:t>Заслухавши</a:t>
            </a:r>
            <a:r>
              <a:rPr lang="ru-RU" dirty="0" smtClean="0">
                <a:latin typeface="Comic Sans MS" panose="030F0702030302020204" pitchFamily="66" charset="0"/>
              </a:rPr>
              <a:t> </a:t>
            </a:r>
            <a:r>
              <a:rPr lang="ru-RU" dirty="0">
                <a:latin typeface="Comic Sans MS" panose="030F0702030302020204" pitchFamily="66" charset="0"/>
              </a:rPr>
              <a:t>думку </a:t>
            </a:r>
            <a:r>
              <a:rPr lang="ru-RU" dirty="0" err="1">
                <a:latin typeface="Comic Sans MS" panose="030F0702030302020204" pitchFamily="66" charset="0"/>
              </a:rPr>
              <a:t>військових</a:t>
            </a:r>
            <a:r>
              <a:rPr lang="ru-RU" dirty="0">
                <a:latin typeface="Comic Sans MS" panose="030F0702030302020204" pitchFamily="66" charset="0"/>
              </a:rPr>
              <a:t> </a:t>
            </a:r>
            <a:r>
              <a:rPr lang="ru-RU" dirty="0" err="1">
                <a:latin typeface="Comic Sans MS" panose="030F0702030302020204" pitchFamily="66" charset="0"/>
              </a:rPr>
              <a:t>керівників</a:t>
            </a:r>
            <a:r>
              <a:rPr lang="ru-RU" dirty="0">
                <a:latin typeface="Comic Sans MS" panose="030F0702030302020204" pitchFamily="66" charset="0"/>
              </a:rPr>
              <a:t> </a:t>
            </a:r>
            <a:r>
              <a:rPr lang="ru-RU" dirty="0" err="1">
                <a:latin typeface="Comic Sans MS" panose="030F0702030302020204" pitchFamily="66" charset="0"/>
              </a:rPr>
              <a:t>Ісраеля</a:t>
            </a:r>
            <a:r>
              <a:rPr lang="ru-RU" dirty="0">
                <a:latin typeface="Comic Sans MS" panose="030F0702030302020204" pitchFamily="66" charset="0"/>
              </a:rPr>
              <a:t> </a:t>
            </a:r>
            <a:r>
              <a:rPr lang="ru-RU" dirty="0" err="1">
                <a:latin typeface="Comic Sans MS" panose="030F0702030302020204" pitchFamily="66" charset="0"/>
              </a:rPr>
              <a:t>Галілі</a:t>
            </a:r>
            <a:r>
              <a:rPr lang="ru-RU" dirty="0">
                <a:latin typeface="Comic Sans MS" panose="030F0702030302020204" pitchFamily="66" charset="0"/>
              </a:rPr>
              <a:t> та </a:t>
            </a:r>
            <a:r>
              <a:rPr lang="ru-RU" dirty="0" err="1" smtClean="0">
                <a:latin typeface="Comic Sans MS" panose="030F0702030302020204" pitchFamily="66" charset="0"/>
              </a:rPr>
              <a:t>Ігаеля</a:t>
            </a:r>
            <a:r>
              <a:rPr lang="ru-RU" dirty="0" smtClean="0">
                <a:latin typeface="Comic Sans MS" panose="030F0702030302020204" pitchFamily="66" charset="0"/>
              </a:rPr>
              <a:t> </a:t>
            </a:r>
            <a:r>
              <a:rPr lang="ru-RU" dirty="0" err="1" smtClean="0">
                <a:latin typeface="Comic Sans MS" panose="030F0702030302020204" pitchFamily="66" charset="0"/>
              </a:rPr>
              <a:t>Ядіна</a:t>
            </a:r>
            <a:r>
              <a:rPr lang="ru-RU" dirty="0">
                <a:latin typeface="Comic Sans MS" panose="030F0702030302020204" pitchFamily="66" charset="0"/>
              </a:rPr>
              <a:t> </a:t>
            </a:r>
            <a:r>
              <a:rPr lang="ru-RU" dirty="0" err="1">
                <a:latin typeface="Comic Sans MS" panose="030F0702030302020204" pitchFamily="66" charset="0"/>
              </a:rPr>
              <a:t>Народне</a:t>
            </a:r>
            <a:r>
              <a:rPr lang="ru-RU" dirty="0">
                <a:latin typeface="Comic Sans MS" panose="030F0702030302020204" pitchFamily="66" charset="0"/>
              </a:rPr>
              <a:t> </a:t>
            </a:r>
            <a:r>
              <a:rPr lang="ru-RU" dirty="0" err="1">
                <a:latin typeface="Comic Sans MS" panose="030F0702030302020204" pitchFamily="66" charset="0"/>
              </a:rPr>
              <a:t>правління</a:t>
            </a:r>
            <a:r>
              <a:rPr lang="ru-RU" dirty="0">
                <a:latin typeface="Comic Sans MS" panose="030F0702030302020204" pitchFamily="66" charset="0"/>
              </a:rPr>
              <a:t> 6 голосами </a:t>
            </a:r>
            <a:r>
              <a:rPr lang="ru-RU" dirty="0" err="1">
                <a:latin typeface="Comic Sans MS" panose="030F0702030302020204" pitchFamily="66" charset="0"/>
              </a:rPr>
              <a:t>проти</a:t>
            </a:r>
            <a:r>
              <a:rPr lang="ru-RU" dirty="0">
                <a:latin typeface="Comic Sans MS" panose="030F0702030302020204" pitchFamily="66" charset="0"/>
              </a:rPr>
              <a:t> 4 за </a:t>
            </a:r>
            <a:r>
              <a:rPr lang="ru-RU" dirty="0" err="1">
                <a:latin typeface="Comic Sans MS" panose="030F0702030302020204" pitchFamily="66" charset="0"/>
              </a:rPr>
              <a:t>участю</a:t>
            </a:r>
            <a:r>
              <a:rPr lang="ru-RU" dirty="0">
                <a:latin typeface="Comic Sans MS" panose="030F0702030302020204" pitchFamily="66" charset="0"/>
              </a:rPr>
              <a:t> 10 з 13 </a:t>
            </a:r>
            <a:r>
              <a:rPr lang="ru-RU" dirty="0" err="1">
                <a:latin typeface="Comic Sans MS" panose="030F0702030302020204" pitchFamily="66" charset="0"/>
              </a:rPr>
              <a:t>членів</a:t>
            </a:r>
            <a:r>
              <a:rPr lang="ru-RU" dirty="0">
                <a:latin typeface="Comic Sans MS" panose="030F0702030302020204" pitchFamily="66" charset="0"/>
              </a:rPr>
              <a:t> </a:t>
            </a:r>
            <a:r>
              <a:rPr lang="ru-RU" dirty="0" err="1">
                <a:latin typeface="Comic Sans MS" panose="030F0702030302020204" pitchFamily="66" charset="0"/>
              </a:rPr>
              <a:t>прийняло</a:t>
            </a:r>
            <a:r>
              <a:rPr lang="ru-RU" dirty="0">
                <a:latin typeface="Comic Sans MS" panose="030F0702030302020204" pitchFamily="66" charset="0"/>
              </a:rPr>
              <a:t> </a:t>
            </a:r>
            <a:r>
              <a:rPr lang="ru-RU" dirty="0" err="1">
                <a:latin typeface="Comic Sans MS" panose="030F0702030302020204" pitchFamily="66" charset="0"/>
              </a:rPr>
              <a:t>рішення</a:t>
            </a:r>
            <a:r>
              <a:rPr lang="ru-RU" dirty="0">
                <a:latin typeface="Comic Sans MS" panose="030F0702030302020204" pitchFamily="66" charset="0"/>
              </a:rPr>
              <a:t> </a:t>
            </a:r>
            <a:r>
              <a:rPr lang="ru-RU" dirty="0" err="1">
                <a:latin typeface="Comic Sans MS" panose="030F0702030302020204" pitchFamily="66" charset="0"/>
              </a:rPr>
              <a:t>відхилити</a:t>
            </a:r>
            <a:r>
              <a:rPr lang="ru-RU" dirty="0">
                <a:latin typeface="Comic Sans MS" panose="030F0702030302020204" pitchFamily="66" charset="0"/>
              </a:rPr>
              <a:t> </a:t>
            </a:r>
            <a:r>
              <a:rPr lang="ru-RU" dirty="0" err="1">
                <a:latin typeface="Comic Sans MS" panose="030F0702030302020204" pitchFamily="66" charset="0"/>
              </a:rPr>
              <a:t>пропозицію</a:t>
            </a:r>
            <a:r>
              <a:rPr lang="ru-RU" dirty="0">
                <a:latin typeface="Comic Sans MS" panose="030F0702030302020204" pitchFamily="66" charset="0"/>
              </a:rPr>
              <a:t> </a:t>
            </a:r>
            <a:r>
              <a:rPr lang="ru-RU" dirty="0" smtClean="0">
                <a:latin typeface="Comic Sans MS" panose="030F0702030302020204" pitchFamily="66" charset="0"/>
              </a:rPr>
              <a:t>США. </a:t>
            </a:r>
            <a:r>
              <a:rPr lang="ru-RU" dirty="0" err="1" smtClean="0">
                <a:latin typeface="Comic Sans MS" panose="030F0702030302020204" pitchFamily="66" charset="0"/>
              </a:rPr>
              <a:t>Єврейська</a:t>
            </a:r>
            <a:r>
              <a:rPr lang="ru-RU" dirty="0" smtClean="0">
                <a:latin typeface="Comic Sans MS" panose="030F0702030302020204" pitchFamily="66" charset="0"/>
              </a:rPr>
              <a:t> </a:t>
            </a:r>
            <a:r>
              <a:rPr lang="ru-RU" dirty="0">
                <a:latin typeface="Comic Sans MS" panose="030F0702030302020204" pitchFamily="66" charset="0"/>
              </a:rPr>
              <a:t>держава </a:t>
            </a:r>
            <a:r>
              <a:rPr lang="ru-RU" dirty="0" err="1">
                <a:latin typeface="Comic Sans MS" panose="030F0702030302020204" pitchFamily="66" charset="0"/>
              </a:rPr>
              <a:t>була</a:t>
            </a:r>
            <a:r>
              <a:rPr lang="ru-RU" dirty="0">
                <a:latin typeface="Comic Sans MS" panose="030F0702030302020204" pitchFamily="66" charset="0"/>
              </a:rPr>
              <a:t> </a:t>
            </a:r>
            <a:r>
              <a:rPr lang="ru-RU" dirty="0" err="1">
                <a:latin typeface="Comic Sans MS" panose="030F0702030302020204" pitchFamily="66" charset="0"/>
              </a:rPr>
              <a:t>проголошена</a:t>
            </a:r>
            <a:r>
              <a:rPr lang="ru-RU" dirty="0">
                <a:latin typeface="Comic Sans MS" panose="030F0702030302020204" pitchFamily="66" charset="0"/>
              </a:rPr>
              <a:t> 14 </a:t>
            </a:r>
            <a:r>
              <a:rPr lang="ru-RU" dirty="0" err="1">
                <a:latin typeface="Comic Sans MS" panose="030F0702030302020204" pitchFamily="66" charset="0"/>
              </a:rPr>
              <a:t>травня</a:t>
            </a:r>
            <a:r>
              <a:rPr lang="ru-RU" dirty="0">
                <a:latin typeface="Comic Sans MS" panose="030F0702030302020204" pitchFamily="66" charset="0"/>
              </a:rPr>
              <a:t> 1948 року в </a:t>
            </a:r>
            <a:r>
              <a:rPr lang="ru-RU" dirty="0" err="1">
                <a:latin typeface="Comic Sans MS" panose="030F0702030302020204" pitchFamily="66" charset="0"/>
              </a:rPr>
              <a:t>будівлі</a:t>
            </a:r>
            <a:r>
              <a:rPr lang="ru-RU" dirty="0">
                <a:latin typeface="Comic Sans MS" panose="030F0702030302020204" pitchFamily="66" charset="0"/>
              </a:rPr>
              <a:t> музею на </a:t>
            </a:r>
            <a:r>
              <a:rPr lang="ru-RU" dirty="0" err="1">
                <a:latin typeface="Comic Sans MS" panose="030F0702030302020204" pitchFamily="66" charset="0"/>
              </a:rPr>
              <a:t>бульварі</a:t>
            </a:r>
            <a:r>
              <a:rPr lang="ru-RU" dirty="0">
                <a:latin typeface="Comic Sans MS" panose="030F0702030302020204" pitchFamily="66" charset="0"/>
              </a:rPr>
              <a:t> Ротшильда в </a:t>
            </a:r>
            <a:r>
              <a:rPr lang="ru-RU" dirty="0" err="1">
                <a:latin typeface="Comic Sans MS" panose="030F0702030302020204" pitchFamily="66" charset="0"/>
              </a:rPr>
              <a:t>Тель-Авіві</a:t>
            </a:r>
            <a:r>
              <a:rPr lang="ru-RU" dirty="0">
                <a:latin typeface="Comic Sans MS" panose="030F0702030302020204" pitchFamily="66" charset="0"/>
              </a:rPr>
              <a:t> </a:t>
            </a:r>
            <a:r>
              <a:rPr lang="ru-RU" dirty="0" smtClean="0">
                <a:latin typeface="Comic Sans MS" panose="030F0702030302020204" pitchFamily="66" charset="0"/>
              </a:rPr>
              <a:t>, </a:t>
            </a:r>
            <a:r>
              <a:rPr lang="ru-RU" dirty="0">
                <a:latin typeface="Comic Sans MS" panose="030F0702030302020204" pitchFamily="66" charset="0"/>
              </a:rPr>
              <a:t>за один день до </a:t>
            </a:r>
            <a:r>
              <a:rPr lang="ru-RU" dirty="0" err="1">
                <a:latin typeface="Comic Sans MS" panose="030F0702030302020204" pitchFamily="66" charset="0"/>
              </a:rPr>
              <a:t>закінчення</a:t>
            </a:r>
            <a:r>
              <a:rPr lang="ru-RU" dirty="0">
                <a:latin typeface="Comic Sans MS" panose="030F0702030302020204" pitchFamily="66" charset="0"/>
              </a:rPr>
              <a:t> </a:t>
            </a:r>
            <a:r>
              <a:rPr lang="ru-RU" dirty="0" err="1">
                <a:latin typeface="Comic Sans MS" panose="030F0702030302020204" pitchFamily="66" charset="0"/>
              </a:rPr>
              <a:t>британського</a:t>
            </a:r>
            <a:r>
              <a:rPr lang="ru-RU" dirty="0">
                <a:latin typeface="Comic Sans MS" panose="030F0702030302020204" pitchFamily="66" charset="0"/>
              </a:rPr>
              <a:t> мандата на Палестину</a:t>
            </a:r>
            <a:r>
              <a:rPr lang="ru-RU" dirty="0" smtClean="0">
                <a:latin typeface="Comic Sans MS" panose="030F0702030302020204" pitchFamily="66" charset="0"/>
              </a:rPr>
              <a:t>.</a:t>
            </a:r>
            <a:r>
              <a:rPr lang="ru-RU" dirty="0">
                <a:latin typeface="Comic Sans MS" panose="030F0702030302020204" pitchFamily="66" charset="0"/>
              </a:rPr>
              <a:t> </a:t>
            </a:r>
            <a:r>
              <a:rPr lang="ru-RU" dirty="0" err="1">
                <a:latin typeface="Comic Sans MS" panose="030F0702030302020204" pitchFamily="66" charset="0"/>
              </a:rPr>
              <a:t>Першою</a:t>
            </a:r>
            <a:r>
              <a:rPr lang="ru-RU" dirty="0">
                <a:latin typeface="Comic Sans MS" panose="030F0702030302020204" pitchFamily="66" charset="0"/>
              </a:rPr>
              <a:t> </a:t>
            </a:r>
            <a:r>
              <a:rPr lang="ru-RU" dirty="0" smtClean="0">
                <a:latin typeface="Comic Sans MS" panose="030F0702030302020204" pitchFamily="66" charset="0"/>
              </a:rPr>
              <a:t>державою, яка </a:t>
            </a:r>
            <a:r>
              <a:rPr lang="ru-RU" dirty="0" err="1" smtClean="0">
                <a:latin typeface="Comic Sans MS" panose="030F0702030302020204" pitchFamily="66" charset="0"/>
              </a:rPr>
              <a:t>визнала</a:t>
            </a:r>
            <a:r>
              <a:rPr lang="ru-RU" dirty="0" smtClean="0">
                <a:latin typeface="Comic Sans MS" panose="030F0702030302020204" pitchFamily="66" charset="0"/>
              </a:rPr>
              <a:t> </a:t>
            </a:r>
            <a:r>
              <a:rPr lang="ru-RU" dirty="0" err="1" smtClean="0">
                <a:latin typeface="Comic Sans MS" panose="030F0702030302020204" pitchFamily="66" charset="0"/>
              </a:rPr>
              <a:t>Ізраїль</a:t>
            </a:r>
            <a:r>
              <a:rPr lang="ru-RU" dirty="0" smtClean="0">
                <a:latin typeface="Comic Sans MS" panose="030F0702030302020204" pitchFamily="66" charset="0"/>
              </a:rPr>
              <a:t> </a:t>
            </a:r>
            <a:r>
              <a:rPr lang="ru-RU" dirty="0" err="1">
                <a:latin typeface="Comic Sans MS" panose="030F0702030302020204" pitchFamily="66" charset="0"/>
              </a:rPr>
              <a:t>були</a:t>
            </a:r>
            <a:r>
              <a:rPr lang="ru-RU" dirty="0">
                <a:latin typeface="Comic Sans MS" panose="030F0702030302020204" pitchFamily="66" charset="0"/>
              </a:rPr>
              <a:t> США. </a:t>
            </a:r>
            <a:r>
              <a:rPr lang="ru-RU" dirty="0" err="1">
                <a:latin typeface="Comic Sans MS" panose="030F0702030302020204" pitchFamily="66" charset="0"/>
              </a:rPr>
              <a:t>Трумен</a:t>
            </a:r>
            <a:r>
              <a:rPr lang="ru-RU" dirty="0">
                <a:latin typeface="Comic Sans MS" panose="030F0702030302020204" pitchFamily="66" charset="0"/>
              </a:rPr>
              <a:t> </a:t>
            </a:r>
            <a:r>
              <a:rPr lang="ru-RU" dirty="0" err="1">
                <a:latin typeface="Comic Sans MS" panose="030F0702030302020204" pitchFamily="66" charset="0"/>
              </a:rPr>
              <a:t>оголосив</a:t>
            </a:r>
            <a:r>
              <a:rPr lang="ru-RU" dirty="0">
                <a:latin typeface="Comic Sans MS" panose="030F0702030302020204" pitchFamily="66" charset="0"/>
              </a:rPr>
              <a:t> про </a:t>
            </a:r>
            <a:r>
              <a:rPr lang="ru-RU" dirty="0" err="1">
                <a:latin typeface="Comic Sans MS" panose="030F0702030302020204" pitchFamily="66" charset="0"/>
              </a:rPr>
              <a:t>це</a:t>
            </a:r>
            <a:r>
              <a:rPr lang="ru-RU" dirty="0">
                <a:latin typeface="Comic Sans MS" panose="030F0702030302020204" pitchFamily="66" charset="0"/>
              </a:rPr>
              <a:t> </a:t>
            </a:r>
            <a:r>
              <a:rPr lang="ru-RU" dirty="0" smtClean="0">
                <a:latin typeface="Comic Sans MS" panose="030F0702030302020204" pitchFamily="66" charset="0"/>
              </a:rPr>
              <a:t>через </a:t>
            </a:r>
            <a:r>
              <a:rPr lang="ru-RU" dirty="0">
                <a:latin typeface="Comic Sans MS" panose="030F0702030302020204" pitchFamily="66" charset="0"/>
              </a:rPr>
              <a:t>11 </a:t>
            </a:r>
            <a:r>
              <a:rPr lang="ru-RU" dirty="0" err="1">
                <a:latin typeface="Comic Sans MS" panose="030F0702030302020204" pitchFamily="66" charset="0"/>
              </a:rPr>
              <a:t>хвилин</a:t>
            </a:r>
            <a:r>
              <a:rPr lang="ru-RU" dirty="0">
                <a:latin typeface="Comic Sans MS" panose="030F0702030302020204" pitchFamily="66" charset="0"/>
              </a:rPr>
              <a:t> </a:t>
            </a:r>
            <a:r>
              <a:rPr lang="ru-RU" dirty="0" err="1">
                <a:latin typeface="Comic Sans MS" panose="030F0702030302020204" pitchFamily="66" charset="0"/>
              </a:rPr>
              <a:t>після</a:t>
            </a:r>
            <a:r>
              <a:rPr lang="ru-RU" dirty="0">
                <a:latin typeface="Comic Sans MS" panose="030F0702030302020204" pitchFamily="66" charset="0"/>
              </a:rPr>
              <a:t> того, як Бен-</a:t>
            </a:r>
            <a:r>
              <a:rPr lang="ru-RU" dirty="0" err="1">
                <a:latin typeface="Comic Sans MS" panose="030F0702030302020204" pitchFamily="66" charset="0"/>
              </a:rPr>
              <a:t>Гуріон</a:t>
            </a:r>
            <a:r>
              <a:rPr lang="ru-RU" dirty="0">
                <a:latin typeface="Comic Sans MS" panose="030F0702030302020204" pitchFamily="66" charset="0"/>
              </a:rPr>
              <a:t> </a:t>
            </a:r>
            <a:r>
              <a:rPr lang="ru-RU" dirty="0" err="1">
                <a:latin typeface="Comic Sans MS" panose="030F0702030302020204" pitchFamily="66" charset="0"/>
              </a:rPr>
              <a:t>оголосив</a:t>
            </a:r>
            <a:r>
              <a:rPr lang="ru-RU" dirty="0">
                <a:latin typeface="Comic Sans MS" panose="030F0702030302020204" pitchFamily="66" charset="0"/>
              </a:rPr>
              <a:t> </a:t>
            </a:r>
            <a:r>
              <a:rPr lang="ru-RU" dirty="0" err="1">
                <a:latin typeface="Comic Sans MS" panose="030F0702030302020204" pitchFamily="66" charset="0"/>
              </a:rPr>
              <a:t>Декларацію</a:t>
            </a:r>
            <a:r>
              <a:rPr lang="ru-RU" dirty="0">
                <a:latin typeface="Comic Sans MS" panose="030F0702030302020204" pitchFamily="66" charset="0"/>
              </a:rPr>
              <a:t> про </a:t>
            </a:r>
            <a:r>
              <a:rPr lang="ru-RU" dirty="0" err="1">
                <a:latin typeface="Comic Sans MS" panose="030F0702030302020204" pitchFamily="66" charset="0"/>
              </a:rPr>
              <a:t>Незалежність</a:t>
            </a:r>
            <a:r>
              <a:rPr lang="ru-RU" dirty="0">
                <a:latin typeface="Comic Sans MS" panose="030F0702030302020204" pitchFamily="66" charset="0"/>
              </a:rPr>
              <a:t>. </a:t>
            </a:r>
            <a:r>
              <a:rPr lang="ru-RU" dirty="0" err="1">
                <a:latin typeface="Comic Sans MS" panose="030F0702030302020204" pitchFamily="66" charset="0"/>
              </a:rPr>
              <a:t>Першою</a:t>
            </a:r>
            <a:r>
              <a:rPr lang="ru-RU" dirty="0">
                <a:latin typeface="Comic Sans MS" panose="030F0702030302020204" pitchFamily="66" charset="0"/>
              </a:rPr>
              <a:t> </a:t>
            </a:r>
            <a:r>
              <a:rPr lang="ru-RU" dirty="0" err="1">
                <a:latin typeface="Comic Sans MS" panose="030F0702030302020204" pitchFamily="66" charset="0"/>
              </a:rPr>
              <a:t>країною</a:t>
            </a:r>
            <a:r>
              <a:rPr lang="ru-RU" dirty="0">
                <a:latin typeface="Comic Sans MS" panose="030F0702030302020204" pitchFamily="66" charset="0"/>
              </a:rPr>
              <a:t>, </a:t>
            </a:r>
            <a:r>
              <a:rPr lang="ru-RU" dirty="0" err="1">
                <a:latin typeface="Comic Sans MS" panose="030F0702030302020204" pitchFamily="66" charset="0"/>
              </a:rPr>
              <a:t>що</a:t>
            </a:r>
            <a:r>
              <a:rPr lang="ru-RU" dirty="0">
                <a:latin typeface="Comic Sans MS" panose="030F0702030302020204" pitchFamily="66" charset="0"/>
              </a:rPr>
              <a:t> </a:t>
            </a:r>
            <a:r>
              <a:rPr lang="ru-RU" dirty="0" err="1">
                <a:latin typeface="Comic Sans MS" panose="030F0702030302020204" pitchFamily="66" charset="0"/>
              </a:rPr>
              <a:t>визнала</a:t>
            </a:r>
            <a:r>
              <a:rPr lang="ru-RU" dirty="0">
                <a:latin typeface="Comic Sans MS" panose="030F0702030302020204" pitchFamily="66" charset="0"/>
              </a:rPr>
              <a:t> </a:t>
            </a:r>
            <a:r>
              <a:rPr lang="ru-RU" dirty="0" err="1">
                <a:latin typeface="Comic Sans MS" panose="030F0702030302020204" pitchFamily="66" charset="0"/>
              </a:rPr>
              <a:t>єврейська</a:t>
            </a:r>
            <a:r>
              <a:rPr lang="ru-RU" dirty="0">
                <a:latin typeface="Comic Sans MS" panose="030F0702030302020204" pitchFamily="66" charset="0"/>
              </a:rPr>
              <a:t> держава в </a:t>
            </a:r>
            <a:r>
              <a:rPr lang="ru-RU" dirty="0" err="1">
                <a:latin typeface="Comic Sans MS" panose="030F0702030302020204" pitchFamily="66" charset="0"/>
              </a:rPr>
              <a:t>повному</a:t>
            </a:r>
            <a:r>
              <a:rPr lang="ru-RU" dirty="0">
                <a:latin typeface="Comic Sans MS" panose="030F0702030302020204" pitchFamily="66" charset="0"/>
              </a:rPr>
              <a:t> </a:t>
            </a:r>
            <a:r>
              <a:rPr lang="ru-RU" dirty="0" err="1" smtClean="0">
                <a:latin typeface="Comic Sans MS" panose="030F0702030302020204" pitchFamily="66" charset="0"/>
              </a:rPr>
              <a:t>обсязі,став</a:t>
            </a:r>
            <a:r>
              <a:rPr lang="ru-RU" dirty="0" smtClean="0">
                <a:latin typeface="Comic Sans MS" panose="030F0702030302020204" pitchFamily="66" charset="0"/>
              </a:rPr>
              <a:t> </a:t>
            </a:r>
            <a:r>
              <a:rPr lang="ru-RU" dirty="0">
                <a:latin typeface="Comic Sans MS" panose="030F0702030302020204" pitchFamily="66" charset="0"/>
              </a:rPr>
              <a:t>17 </a:t>
            </a:r>
            <a:r>
              <a:rPr lang="ru-RU" dirty="0" err="1">
                <a:latin typeface="Comic Sans MS" panose="030F0702030302020204" pitchFamily="66" charset="0"/>
              </a:rPr>
              <a:t>травня</a:t>
            </a:r>
            <a:r>
              <a:rPr lang="ru-RU" dirty="0">
                <a:latin typeface="Comic Sans MS" panose="030F0702030302020204" pitchFamily="66" charset="0"/>
              </a:rPr>
              <a:t> </a:t>
            </a:r>
            <a:r>
              <a:rPr lang="ru-RU" dirty="0" err="1" smtClean="0">
                <a:latin typeface="Comic Sans MS" panose="030F0702030302020204" pitchFamily="66" charset="0"/>
              </a:rPr>
              <a:t>Радянський</a:t>
            </a:r>
            <a:r>
              <a:rPr lang="ru-RU" dirty="0" smtClean="0">
                <a:latin typeface="Comic Sans MS" panose="030F0702030302020204" pitchFamily="66" charset="0"/>
              </a:rPr>
              <a:t> Союз.</a:t>
            </a:r>
            <a:endParaRPr lang="ru-RU" dirty="0">
              <a:latin typeface="Comic Sans MS" panose="030F0702030302020204" pitchFamily="66" charset="0"/>
            </a:endParaRPr>
          </a:p>
        </p:txBody>
      </p:sp>
      <p:pic>
        <p:nvPicPr>
          <p:cNvPr id="7170" name="Picture 2" descr="Правдинформ = Новости"/>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78865" y="548680"/>
            <a:ext cx="3275856" cy="2460714"/>
          </a:xfrm>
          <a:prstGeom prst="rect">
            <a:avLst/>
          </a:prstGeom>
          <a:noFill/>
          <a:ln>
            <a:solidFill>
              <a:schemeClr val="tx1">
                <a:lumMod val="95000"/>
                <a:lumOff val="5000"/>
              </a:schemeClr>
            </a:solidFill>
          </a:ln>
          <a:extLst>
            <a:ext uri="{909E8E84-426E-40DD-AFC4-6F175D3DCCD1}">
              <a14:hiddenFill xmlns:a14="http://schemas.microsoft.com/office/drawing/2010/main" xmlns="">
                <a:solidFill>
                  <a:srgbClr val="FFFFFF"/>
                </a:solidFill>
              </a14:hiddenFill>
            </a:ext>
          </a:extLst>
        </p:spPr>
      </p:pic>
      <p:pic>
        <p:nvPicPr>
          <p:cNvPr id="7172" name="Picture 4" descr="Израиль"/>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63386" y="3153893"/>
            <a:ext cx="2528486" cy="3635788"/>
          </a:xfrm>
          <a:prstGeom prst="rect">
            <a:avLst/>
          </a:prstGeom>
          <a:noFill/>
          <a:ln>
            <a:solidFill>
              <a:schemeClr val="tx1">
                <a:lumMod val="95000"/>
                <a:lumOff val="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53235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1400"/>
            <a:ext cx="8229600" cy="1143000"/>
          </a:xfrm>
        </p:spPr>
        <p:txBody>
          <a:bodyPr>
            <a:normAutofit/>
          </a:bodyPr>
          <a:lstStyle/>
          <a:p>
            <a:r>
              <a:rPr lang="ru-RU" dirty="0"/>
              <a:t> </a:t>
            </a:r>
            <a:r>
              <a:rPr lang="ru-RU" sz="3600" b="1" dirty="0" err="1" smtClean="0">
                <a:latin typeface="Comic Sans MS" panose="030F0702030302020204" pitchFamily="66" charset="0"/>
              </a:rPr>
              <a:t>Декларація</a:t>
            </a:r>
            <a:r>
              <a:rPr lang="ru-RU" sz="3600" b="1" dirty="0" smtClean="0">
                <a:latin typeface="Comic Sans MS" panose="030F0702030302020204" pitchFamily="66" charset="0"/>
              </a:rPr>
              <a:t> </a:t>
            </a:r>
            <a:r>
              <a:rPr lang="ru-RU" sz="3600" b="1" dirty="0" err="1">
                <a:latin typeface="Comic Sans MS" panose="030F0702030302020204" pitchFamily="66" charset="0"/>
              </a:rPr>
              <a:t>незалежності</a:t>
            </a:r>
            <a:r>
              <a:rPr lang="ru-RU" sz="3600" b="1" dirty="0">
                <a:latin typeface="Comic Sans MS" panose="030F0702030302020204" pitchFamily="66" charset="0"/>
              </a:rPr>
              <a:t> </a:t>
            </a:r>
            <a:r>
              <a:rPr lang="ru-RU" sz="3600" b="1" dirty="0" err="1">
                <a:latin typeface="Comic Sans MS" panose="030F0702030302020204" pitchFamily="66" charset="0"/>
              </a:rPr>
              <a:t>Ізраїлю</a:t>
            </a:r>
            <a:endParaRPr lang="ru-RU" sz="3600" b="1" dirty="0">
              <a:latin typeface="Comic Sans MS" panose="030F0702030302020204" pitchFamily="66" charset="0"/>
            </a:endParaRPr>
          </a:p>
        </p:txBody>
      </p:sp>
      <p:sp>
        <p:nvSpPr>
          <p:cNvPr id="3" name="Объект 2"/>
          <p:cNvSpPr>
            <a:spLocks noGrp="1"/>
          </p:cNvSpPr>
          <p:nvPr>
            <p:ph sz="quarter" idx="1"/>
          </p:nvPr>
        </p:nvSpPr>
        <p:spPr>
          <a:xfrm>
            <a:off x="215008" y="1052736"/>
            <a:ext cx="8928992" cy="5976664"/>
          </a:xfrm>
        </p:spPr>
        <p:txBody>
          <a:bodyPr>
            <a:normAutofit fontScale="40000" lnSpcReduction="20000"/>
          </a:bodyPr>
          <a:lstStyle/>
          <a:p>
            <a:pPr marL="0" indent="0">
              <a:buNone/>
            </a:pPr>
            <a:r>
              <a:rPr lang="ru-RU" dirty="0" smtClean="0">
                <a:latin typeface="Comic Sans MS" panose="030F0702030302020204" pitchFamily="66" charset="0"/>
              </a:rPr>
              <a:t>	</a:t>
            </a:r>
            <a:r>
              <a:rPr lang="ru-RU" sz="3800" dirty="0" smtClean="0">
                <a:latin typeface="Comic Sans MS" panose="030F0702030302020204" pitchFamily="66" charset="0"/>
              </a:rPr>
              <a:t>В</a:t>
            </a:r>
            <a:r>
              <a:rPr lang="ru-RU" sz="3800" dirty="0">
                <a:latin typeface="Comic Sans MS" panose="030F0702030302020204" pitchFamily="66" charset="0"/>
              </a:rPr>
              <a:t> </a:t>
            </a:r>
            <a:r>
              <a:rPr lang="ru-RU" sz="3800" dirty="0" err="1">
                <a:latin typeface="Comic Sans MS" panose="030F0702030302020204" pitchFamily="66" charset="0"/>
              </a:rPr>
              <a:t>Декларації</a:t>
            </a:r>
            <a:r>
              <a:rPr lang="ru-RU" sz="3800" dirty="0">
                <a:latin typeface="Comic Sans MS" panose="030F0702030302020204" pitchFamily="66" charset="0"/>
              </a:rPr>
              <a:t> </a:t>
            </a:r>
            <a:r>
              <a:rPr lang="ru-RU" sz="3800" dirty="0" err="1">
                <a:latin typeface="Comic Sans MS" panose="030F0702030302020204" pitchFamily="66" charset="0"/>
              </a:rPr>
              <a:t>незалежності</a:t>
            </a:r>
            <a:r>
              <a:rPr lang="ru-RU" sz="3800" dirty="0">
                <a:latin typeface="Comic Sans MS" panose="030F0702030302020204" pitchFamily="66" charset="0"/>
              </a:rPr>
              <a:t> </a:t>
            </a:r>
            <a:r>
              <a:rPr lang="ru-RU" sz="3800" dirty="0" err="1" smtClean="0">
                <a:latin typeface="Comic Sans MS" panose="030F0702030302020204" pitchFamily="66" charset="0"/>
              </a:rPr>
              <a:t>Ізраїлю</a:t>
            </a:r>
            <a:r>
              <a:rPr lang="ru-RU" sz="3800" dirty="0" smtClean="0">
                <a:latin typeface="Comic Sans MS" panose="030F0702030302020204" pitchFamily="66" charset="0"/>
              </a:rPr>
              <a:t> </a:t>
            </a:r>
            <a:r>
              <a:rPr lang="ru-RU" sz="3800" dirty="0" err="1" smtClean="0">
                <a:latin typeface="Comic Sans MS" panose="030F0702030302020204" pitchFamily="66" charset="0"/>
              </a:rPr>
              <a:t>говорилося</a:t>
            </a:r>
            <a:r>
              <a:rPr lang="ru-RU" sz="3800" dirty="0" smtClean="0">
                <a:latin typeface="Comic Sans MS" panose="030F0702030302020204" pitchFamily="66" charset="0"/>
              </a:rPr>
              <a:t>:</a:t>
            </a:r>
            <a:endParaRPr lang="ru-RU" sz="3800" baseline="30000" dirty="0">
              <a:latin typeface="Comic Sans MS" panose="030F0702030302020204" pitchFamily="66" charset="0"/>
            </a:endParaRPr>
          </a:p>
          <a:p>
            <a:pPr marL="0" indent="0">
              <a:buNone/>
            </a:pPr>
            <a:r>
              <a:rPr lang="ru-RU" sz="3800" baseline="30000" dirty="0" smtClean="0">
                <a:latin typeface="Comic Sans MS" panose="030F0702030302020204" pitchFamily="66" charset="0"/>
              </a:rPr>
              <a:t> </a:t>
            </a:r>
            <a:r>
              <a:rPr lang="ru-RU" sz="3800" dirty="0" smtClean="0">
                <a:latin typeface="Comic Sans MS" panose="030F0702030302020204" pitchFamily="66" charset="0"/>
              </a:rPr>
              <a:t>[... ] 29 листопада 1947 року </a:t>
            </a:r>
            <a:r>
              <a:rPr lang="ru-RU" sz="3800" dirty="0" err="1" smtClean="0">
                <a:latin typeface="Comic Sans MS" panose="030F0702030302020204" pitchFamily="66" charset="0"/>
              </a:rPr>
              <a:t>Генеральна</a:t>
            </a:r>
            <a:r>
              <a:rPr lang="ru-RU" sz="3800" dirty="0" smtClean="0">
                <a:latin typeface="Comic Sans MS" panose="030F0702030302020204" pitchFamily="66" charset="0"/>
              </a:rPr>
              <a:t> </a:t>
            </a:r>
            <a:r>
              <a:rPr lang="ru-RU" sz="3800" dirty="0" err="1" smtClean="0">
                <a:latin typeface="Comic Sans MS" panose="030F0702030302020204" pitchFamily="66" charset="0"/>
              </a:rPr>
              <a:t>Асамблея</a:t>
            </a:r>
            <a:r>
              <a:rPr lang="ru-RU" sz="3800" dirty="0" smtClean="0">
                <a:latin typeface="Comic Sans MS" panose="030F0702030302020204" pitchFamily="66" charset="0"/>
              </a:rPr>
              <a:t> </a:t>
            </a:r>
            <a:r>
              <a:rPr lang="ru-RU" sz="3800" dirty="0" err="1" smtClean="0">
                <a:latin typeface="Comic Sans MS" panose="030F0702030302020204" pitchFamily="66" charset="0"/>
              </a:rPr>
              <a:t>Організації</a:t>
            </a:r>
            <a:r>
              <a:rPr lang="ru-RU" sz="3800" dirty="0" smtClean="0">
                <a:latin typeface="Comic Sans MS" panose="030F0702030302020204" pitchFamily="66" charset="0"/>
              </a:rPr>
              <a:t> </a:t>
            </a:r>
            <a:r>
              <a:rPr lang="ru-RU" sz="3800" dirty="0" err="1" smtClean="0">
                <a:latin typeface="Comic Sans MS" panose="030F0702030302020204" pitchFamily="66" charset="0"/>
              </a:rPr>
              <a:t>Об'єднаних</a:t>
            </a:r>
            <a:r>
              <a:rPr lang="ru-RU" sz="3800" dirty="0" smtClean="0">
                <a:latin typeface="Comic Sans MS" panose="030F0702030302020204" pitchFamily="66" charset="0"/>
              </a:rPr>
              <a:t> </a:t>
            </a:r>
            <a:r>
              <a:rPr lang="ru-RU" sz="3800" dirty="0" err="1" smtClean="0">
                <a:latin typeface="Comic Sans MS" panose="030F0702030302020204" pitchFamily="66" charset="0"/>
              </a:rPr>
              <a:t>Націй</a:t>
            </a:r>
            <a:r>
              <a:rPr lang="ru-RU" sz="3800" dirty="0" smtClean="0">
                <a:latin typeface="Comic Sans MS" panose="030F0702030302020204" pitchFamily="66" charset="0"/>
              </a:rPr>
              <a:t> </a:t>
            </a:r>
            <a:r>
              <a:rPr lang="ru-RU" sz="3800" dirty="0" err="1" smtClean="0">
                <a:latin typeface="Comic Sans MS" panose="030F0702030302020204" pitchFamily="66" charset="0"/>
              </a:rPr>
              <a:t>прийняла</a:t>
            </a:r>
            <a:r>
              <a:rPr lang="ru-RU" sz="3800" dirty="0" smtClean="0">
                <a:latin typeface="Comic Sans MS" panose="030F0702030302020204" pitchFamily="66" charset="0"/>
              </a:rPr>
              <a:t> </a:t>
            </a:r>
            <a:r>
              <a:rPr lang="ru-RU" sz="3800" dirty="0" err="1" smtClean="0">
                <a:latin typeface="Comic Sans MS" panose="030F0702030302020204" pitchFamily="66" charset="0"/>
              </a:rPr>
              <a:t>резолюцію</a:t>
            </a:r>
            <a:r>
              <a:rPr lang="ru-RU" sz="3800" dirty="0" smtClean="0">
                <a:latin typeface="Comic Sans MS" panose="030F0702030302020204" pitchFamily="66" charset="0"/>
              </a:rPr>
              <a:t> про </a:t>
            </a:r>
            <a:r>
              <a:rPr lang="ru-RU" sz="3800" dirty="0" err="1" smtClean="0">
                <a:latin typeface="Comic Sans MS" panose="030F0702030302020204" pitchFamily="66" charset="0"/>
              </a:rPr>
              <a:t>створення</a:t>
            </a:r>
            <a:r>
              <a:rPr lang="ru-RU" sz="3800" dirty="0" smtClean="0">
                <a:latin typeface="Comic Sans MS" panose="030F0702030302020204" pitchFamily="66" charset="0"/>
              </a:rPr>
              <a:t> </a:t>
            </a:r>
            <a:r>
              <a:rPr lang="ru-RU" sz="3800" dirty="0" err="1" smtClean="0">
                <a:latin typeface="Comic Sans MS" panose="030F0702030302020204" pitchFamily="66" charset="0"/>
              </a:rPr>
              <a:t>єврейської</a:t>
            </a:r>
            <a:r>
              <a:rPr lang="ru-RU" sz="3800" dirty="0" smtClean="0">
                <a:latin typeface="Comic Sans MS" panose="030F0702030302020204" pitchFamily="66" charset="0"/>
              </a:rPr>
              <a:t> </a:t>
            </a:r>
            <a:r>
              <a:rPr lang="ru-RU" sz="3800" dirty="0" err="1" smtClean="0">
                <a:latin typeface="Comic Sans MS" panose="030F0702030302020204" pitchFamily="66" charset="0"/>
              </a:rPr>
              <a:t>держави</a:t>
            </a:r>
            <a:r>
              <a:rPr lang="ru-RU" sz="3800" dirty="0" smtClean="0">
                <a:latin typeface="Comic Sans MS" panose="030F0702030302020204" pitchFamily="66" charset="0"/>
              </a:rPr>
              <a:t> в </a:t>
            </a:r>
            <a:r>
              <a:rPr lang="ru-RU" sz="3800" dirty="0" err="1" smtClean="0">
                <a:latin typeface="Comic Sans MS" panose="030F0702030302020204" pitchFamily="66" charset="0"/>
              </a:rPr>
              <a:t>Ерец-Ісраель</a:t>
            </a:r>
            <a:r>
              <a:rPr lang="ru-RU" sz="3800" dirty="0" smtClean="0">
                <a:latin typeface="Comic Sans MS" panose="030F0702030302020204" pitchFamily="66" charset="0"/>
              </a:rPr>
              <a:t>.</a:t>
            </a:r>
            <a:br>
              <a:rPr lang="ru-RU" sz="3800" dirty="0" smtClean="0">
                <a:latin typeface="Comic Sans MS" panose="030F0702030302020204" pitchFamily="66" charset="0"/>
              </a:rPr>
            </a:b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Єврейський</a:t>
            </a:r>
            <a:r>
              <a:rPr lang="ru-RU" sz="3800" dirty="0" smtClean="0">
                <a:effectLst/>
                <a:latin typeface="Comic Sans MS" panose="030F0702030302020204" pitchFamily="66" charset="0"/>
              </a:rPr>
              <a:t> народ, як і всякий </a:t>
            </a:r>
            <a:r>
              <a:rPr lang="ru-RU" sz="3800" dirty="0" err="1" smtClean="0">
                <a:effectLst/>
                <a:latin typeface="Comic Sans MS" panose="030F0702030302020204" pitchFamily="66" charset="0"/>
              </a:rPr>
              <a:t>інший</a:t>
            </a:r>
            <a:r>
              <a:rPr lang="ru-RU" sz="3800" dirty="0" smtClean="0">
                <a:effectLst/>
                <a:latin typeface="Comic Sans MS" panose="030F0702030302020204" pitchFamily="66" charset="0"/>
              </a:rPr>
              <a:t> народ, </a:t>
            </a:r>
            <a:r>
              <a:rPr lang="ru-RU" sz="3800" dirty="0" err="1" smtClean="0">
                <a:effectLst/>
                <a:latin typeface="Comic Sans MS" panose="030F0702030302020204" pitchFamily="66" charset="0"/>
              </a:rPr>
              <a:t>має</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природним</a:t>
            </a:r>
            <a:r>
              <a:rPr lang="ru-RU" sz="3800" dirty="0" smtClean="0">
                <a:effectLst/>
                <a:latin typeface="Comic Sans MS" panose="030F0702030302020204" pitchFamily="66" charset="0"/>
              </a:rPr>
              <a:t> правом бути </a:t>
            </a:r>
            <a:r>
              <a:rPr lang="ru-RU" sz="3800" dirty="0" err="1" smtClean="0">
                <a:effectLst/>
                <a:latin typeface="Comic Sans MS" panose="030F0702030302020204" pitchFamily="66" charset="0"/>
              </a:rPr>
              <a:t>незалежним</a:t>
            </a:r>
            <a:r>
              <a:rPr lang="ru-RU" sz="3800" dirty="0" smtClean="0">
                <a:effectLst/>
                <a:latin typeface="Comic Sans MS" panose="030F0702030302020204" pitchFamily="66" charset="0"/>
              </a:rPr>
              <a:t> у </a:t>
            </a:r>
            <a:r>
              <a:rPr lang="ru-RU" sz="3800" dirty="0" err="1" smtClean="0">
                <a:effectLst/>
                <a:latin typeface="Comic Sans MS" panose="030F0702030302020204" pitchFamily="66" charset="0"/>
              </a:rPr>
              <a:t>своїй</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суверенній</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державі</a:t>
            </a:r>
            <a:r>
              <a:rPr lang="ru-RU" sz="3800" dirty="0" smtClean="0">
                <a:effectLst/>
                <a:latin typeface="Comic Sans MS" panose="030F0702030302020204" pitchFamily="66" charset="0"/>
              </a:rPr>
              <a:t>.</a:t>
            </a:r>
            <a:br>
              <a:rPr lang="ru-RU" sz="3800" dirty="0" smtClean="0">
                <a:effectLst/>
                <a:latin typeface="Comic Sans MS" panose="030F0702030302020204" pitchFamily="66" charset="0"/>
              </a:rPr>
            </a:br>
            <a:r>
              <a:rPr lang="ru-RU" sz="3800" dirty="0" smtClean="0">
                <a:effectLst/>
                <a:latin typeface="Comic Sans MS" panose="030F0702030302020204" pitchFamily="66" charset="0"/>
              </a:rPr>
              <a:t>[...] Держава </a:t>
            </a:r>
            <a:r>
              <a:rPr lang="ru-RU" sz="3800" dirty="0" err="1" smtClean="0">
                <a:effectLst/>
                <a:latin typeface="Comic Sans MS" panose="030F0702030302020204" pitchFamily="66" charset="0"/>
              </a:rPr>
              <a:t>Ізраїль</a:t>
            </a:r>
            <a:r>
              <a:rPr lang="ru-RU" sz="3800" dirty="0" smtClean="0">
                <a:effectLst/>
                <a:latin typeface="Comic Sans MS" panose="030F0702030302020204" pitchFamily="66" charset="0"/>
              </a:rPr>
              <a:t> буде </a:t>
            </a:r>
            <a:r>
              <a:rPr lang="ru-RU" sz="3800" dirty="0" err="1" smtClean="0">
                <a:effectLst/>
                <a:latin typeface="Comic Sans MS" panose="030F0702030302020204" pitchFamily="66" charset="0"/>
              </a:rPr>
              <a:t>відкрито</a:t>
            </a:r>
            <a:r>
              <a:rPr lang="ru-RU" sz="3800" dirty="0" smtClean="0">
                <a:effectLst/>
                <a:latin typeface="Comic Sans MS" panose="030F0702030302020204" pitchFamily="66" charset="0"/>
              </a:rPr>
              <a:t> для </a:t>
            </a:r>
            <a:r>
              <a:rPr lang="ru-RU" sz="3800" dirty="0" err="1" smtClean="0">
                <a:effectLst/>
                <a:latin typeface="Comic Sans MS" panose="030F0702030302020204" pitchFamily="66" charset="0"/>
              </a:rPr>
              <a:t>репатріації</a:t>
            </a:r>
            <a:r>
              <a:rPr lang="ru-RU" sz="3800" dirty="0" smtClean="0">
                <a:effectLst/>
                <a:latin typeface="Comic Sans MS" panose="030F0702030302020204" pitchFamily="66" charset="0"/>
              </a:rPr>
              <a:t> та </a:t>
            </a:r>
            <a:r>
              <a:rPr lang="ru-RU" sz="3800" dirty="0" err="1" smtClean="0">
                <a:effectLst/>
                <a:latin typeface="Comic Sans MS" panose="030F0702030302020204" pitchFamily="66" charset="0"/>
              </a:rPr>
              <a:t>об'єднання</a:t>
            </a:r>
            <a:r>
              <a:rPr lang="ru-RU" sz="3800" dirty="0" smtClean="0">
                <a:effectLst/>
                <a:latin typeface="Comic Sans MS" panose="030F0702030302020204" pitchFamily="66" charset="0"/>
              </a:rPr>
              <a:t> в </a:t>
            </a:r>
            <a:r>
              <a:rPr lang="ru-RU" sz="3800" dirty="0" err="1" smtClean="0">
                <a:effectLst/>
                <a:latin typeface="Comic Sans MS" panose="030F0702030302020204" pitchFamily="66" charset="0"/>
              </a:rPr>
              <a:t>ньому</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розсіяних</a:t>
            </a:r>
            <a:r>
              <a:rPr lang="ru-RU" sz="3800" dirty="0" smtClean="0">
                <a:effectLst/>
                <a:latin typeface="Comic Sans MS" panose="030F0702030302020204" pitchFamily="66" charset="0"/>
              </a:rPr>
              <a:t> по </a:t>
            </a:r>
            <a:r>
              <a:rPr lang="ru-RU" sz="3800" dirty="0" err="1" smtClean="0">
                <a:effectLst/>
                <a:latin typeface="Comic Sans MS" panose="030F0702030302020204" pitchFamily="66" charset="0"/>
              </a:rPr>
              <a:t>світу</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євреїв</a:t>
            </a:r>
            <a:r>
              <a:rPr lang="ru-RU" sz="3800" dirty="0" smtClean="0">
                <a:effectLst/>
                <a:latin typeface="Comic Sans MS" panose="030F0702030302020204" pitchFamily="66" charset="0"/>
              </a:rPr>
              <a:t> ; </a:t>
            </a:r>
            <a:r>
              <a:rPr lang="ru-RU" sz="3800" dirty="0" err="1" smtClean="0">
                <a:effectLst/>
                <a:latin typeface="Comic Sans MS" panose="030F0702030302020204" pitchFamily="66" charset="0"/>
              </a:rPr>
              <a:t>воно</a:t>
            </a:r>
            <a:r>
              <a:rPr lang="ru-RU" sz="3800" dirty="0" smtClean="0">
                <a:effectLst/>
                <a:latin typeface="Comic Sans MS" panose="030F0702030302020204" pitchFamily="66" charset="0"/>
              </a:rPr>
              <a:t> докладе </a:t>
            </a:r>
            <a:r>
              <a:rPr lang="ru-RU" sz="3800" dirty="0" err="1" smtClean="0">
                <a:effectLst/>
                <a:latin typeface="Comic Sans MS" panose="030F0702030302020204" pitchFamily="66" charset="0"/>
              </a:rPr>
              <a:t>всіх</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зусиль</a:t>
            </a:r>
            <a:r>
              <a:rPr lang="ru-RU" sz="3800" dirty="0" smtClean="0">
                <a:effectLst/>
                <a:latin typeface="Comic Sans MS" panose="030F0702030302020204" pitchFamily="66" charset="0"/>
              </a:rPr>
              <a:t> до </a:t>
            </a:r>
            <a:r>
              <a:rPr lang="ru-RU" sz="3800" dirty="0" err="1" smtClean="0">
                <a:effectLst/>
                <a:latin typeface="Comic Sans MS" panose="030F0702030302020204" pitchFamily="66" charset="0"/>
              </a:rPr>
              <a:t>розвитку</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країни</a:t>
            </a:r>
            <a:r>
              <a:rPr lang="ru-RU" sz="3800" dirty="0" smtClean="0">
                <a:effectLst/>
                <a:latin typeface="Comic Sans MS" panose="030F0702030302020204" pitchFamily="66" charset="0"/>
              </a:rPr>
              <a:t> на благо </a:t>
            </a:r>
            <a:r>
              <a:rPr lang="ru-RU" sz="3800" dirty="0" err="1" smtClean="0">
                <a:effectLst/>
                <a:latin typeface="Comic Sans MS" panose="030F0702030302020204" pitchFamily="66" charset="0"/>
              </a:rPr>
              <a:t>всіх</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її</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жителів</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Воно</a:t>
            </a:r>
            <a:r>
              <a:rPr lang="ru-RU" sz="3800" dirty="0" smtClean="0">
                <a:effectLst/>
                <a:latin typeface="Comic Sans MS" panose="030F0702030302020204" pitchFamily="66" charset="0"/>
              </a:rPr>
              <a:t> буде </a:t>
            </a:r>
            <a:r>
              <a:rPr lang="ru-RU" sz="3800" dirty="0" err="1" smtClean="0">
                <a:effectLst/>
                <a:latin typeface="Comic Sans MS" panose="030F0702030302020204" pitchFamily="66" charset="0"/>
              </a:rPr>
              <a:t>грунтуватися</a:t>
            </a:r>
            <a:r>
              <a:rPr lang="ru-RU" sz="3800" dirty="0" smtClean="0">
                <a:effectLst/>
                <a:latin typeface="Comic Sans MS" panose="030F0702030302020204" pitchFamily="66" charset="0"/>
              </a:rPr>
              <a:t> на засадах </a:t>
            </a:r>
            <a:r>
              <a:rPr lang="ru-RU" sz="3800" dirty="0" err="1" smtClean="0">
                <a:effectLst/>
                <a:latin typeface="Comic Sans MS" panose="030F0702030302020204" pitchFamily="66" charset="0"/>
              </a:rPr>
              <a:t>свободи</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справедливості</a:t>
            </a:r>
            <a:r>
              <a:rPr lang="ru-RU" sz="3800" dirty="0" smtClean="0">
                <a:effectLst/>
                <a:latin typeface="Comic Sans MS" panose="030F0702030302020204" pitchFamily="66" charset="0"/>
              </a:rPr>
              <a:t> і миру, </a:t>
            </a:r>
            <a:r>
              <a:rPr lang="ru-RU" sz="3800" dirty="0" err="1" smtClean="0">
                <a:effectLst/>
                <a:latin typeface="Comic Sans MS" panose="030F0702030302020204" pitchFamily="66" charset="0"/>
              </a:rPr>
              <a:t>відповідно</a:t>
            </a:r>
            <a:r>
              <a:rPr lang="ru-RU" sz="3800" dirty="0" smtClean="0">
                <a:effectLst/>
                <a:latin typeface="Comic Sans MS" panose="030F0702030302020204" pitchFamily="66" charset="0"/>
              </a:rPr>
              <a:t> до </a:t>
            </a:r>
            <a:r>
              <a:rPr lang="ru-RU" sz="3800" dirty="0" err="1" smtClean="0">
                <a:effectLst/>
                <a:latin typeface="Comic Sans MS" panose="030F0702030302020204" pitchFamily="66" charset="0"/>
              </a:rPr>
              <a:t>ідеалами</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єврейських</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пророків</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Воно</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здійснить</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повне</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суспільне</a:t>
            </a:r>
            <a:r>
              <a:rPr lang="ru-RU" sz="3800" dirty="0" smtClean="0">
                <a:effectLst/>
                <a:latin typeface="Comic Sans MS" panose="030F0702030302020204" pitchFamily="66" charset="0"/>
              </a:rPr>
              <a:t> і </a:t>
            </a:r>
            <a:r>
              <a:rPr lang="ru-RU" sz="3800" dirty="0" err="1" smtClean="0">
                <a:effectLst/>
                <a:latin typeface="Comic Sans MS" panose="030F0702030302020204" pitchFamily="66" charset="0"/>
              </a:rPr>
              <a:t>політичне</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рівноправність</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всіх</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своїх</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громадян</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незалежно</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від</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релігії</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раси</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чи</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статі</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Воно</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забезпечить</a:t>
            </a:r>
            <a:r>
              <a:rPr lang="ru-RU" sz="3800" dirty="0" smtClean="0">
                <a:effectLst/>
                <a:latin typeface="Comic Sans MS" panose="030F0702030302020204" pitchFamily="66" charset="0"/>
              </a:rPr>
              <a:t> свободу </a:t>
            </a:r>
            <a:r>
              <a:rPr lang="ru-RU" sz="3800" dirty="0" err="1" smtClean="0">
                <a:effectLst/>
                <a:latin typeface="Comic Sans MS" panose="030F0702030302020204" pitchFamily="66" charset="0"/>
              </a:rPr>
              <a:t>віросповідання</a:t>
            </a:r>
            <a:r>
              <a:rPr lang="ru-RU" sz="3800" dirty="0" smtClean="0">
                <a:effectLst/>
                <a:latin typeface="Comic Sans MS" panose="030F0702030302020204" pitchFamily="66" charset="0"/>
              </a:rPr>
              <a:t> і </a:t>
            </a:r>
            <a:r>
              <a:rPr lang="ru-RU" sz="3800" dirty="0" err="1" smtClean="0">
                <a:effectLst/>
                <a:latin typeface="Comic Sans MS" panose="030F0702030302020204" pitchFamily="66" charset="0"/>
              </a:rPr>
              <a:t>совісті</a:t>
            </a:r>
            <a:r>
              <a:rPr lang="ru-RU" sz="3800" dirty="0" smtClean="0">
                <a:effectLst/>
                <a:latin typeface="Comic Sans MS" panose="030F0702030302020204" pitchFamily="66" charset="0"/>
              </a:rPr>
              <a:t>, право </a:t>
            </a:r>
            <a:r>
              <a:rPr lang="ru-RU" sz="3800" dirty="0" err="1" smtClean="0">
                <a:effectLst/>
                <a:latin typeface="Comic Sans MS" panose="030F0702030302020204" pitchFamily="66" charset="0"/>
              </a:rPr>
              <a:t>користування</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рідною</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мовою</a:t>
            </a:r>
            <a:r>
              <a:rPr lang="ru-RU" sz="3800" dirty="0" smtClean="0">
                <a:effectLst/>
                <a:latin typeface="Comic Sans MS" panose="030F0702030302020204" pitchFamily="66" charset="0"/>
              </a:rPr>
              <a:t>, право </a:t>
            </a:r>
            <a:r>
              <a:rPr lang="ru-RU" sz="3800" dirty="0" err="1" smtClean="0">
                <a:effectLst/>
                <a:latin typeface="Comic Sans MS" panose="030F0702030302020204" pitchFamily="66" charset="0"/>
              </a:rPr>
              <a:t>освіти</a:t>
            </a:r>
            <a:r>
              <a:rPr lang="ru-RU" sz="3800" dirty="0" smtClean="0">
                <a:effectLst/>
                <a:latin typeface="Comic Sans MS" panose="030F0702030302020204" pitchFamily="66" charset="0"/>
              </a:rPr>
              <a:t> і </a:t>
            </a:r>
            <a:r>
              <a:rPr lang="ru-RU" sz="3800" dirty="0" err="1" smtClean="0">
                <a:effectLst/>
                <a:latin typeface="Comic Sans MS" panose="030F0702030302020204" pitchFamily="66" charset="0"/>
              </a:rPr>
              <a:t>культури</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Воно</a:t>
            </a:r>
            <a:r>
              <a:rPr lang="ru-RU" sz="3800" dirty="0" smtClean="0">
                <a:effectLst/>
                <a:latin typeface="Comic Sans MS" panose="030F0702030302020204" pitchFamily="66" charset="0"/>
              </a:rPr>
              <a:t> буде </a:t>
            </a:r>
            <a:r>
              <a:rPr lang="ru-RU" sz="3800" dirty="0" err="1" smtClean="0">
                <a:effectLst/>
                <a:latin typeface="Comic Sans MS" panose="030F0702030302020204" pitchFamily="66" charset="0"/>
              </a:rPr>
              <a:t>охороняти</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святі</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місця</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всіх</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релігій</a:t>
            </a:r>
            <a:r>
              <a:rPr lang="ru-RU" sz="3800" dirty="0" smtClean="0">
                <a:effectLst/>
                <a:latin typeface="Comic Sans MS" panose="030F0702030302020204" pitchFamily="66" charset="0"/>
              </a:rPr>
              <a:t> і буде </a:t>
            </a:r>
            <a:r>
              <a:rPr lang="ru-RU" sz="3800" dirty="0" err="1" smtClean="0">
                <a:effectLst/>
                <a:latin typeface="Comic Sans MS" panose="030F0702030302020204" pitchFamily="66" charset="0"/>
              </a:rPr>
              <a:t>вірно</a:t>
            </a:r>
            <a:r>
              <a:rPr lang="ru-RU" sz="3800" dirty="0" smtClean="0">
                <a:effectLst/>
                <a:latin typeface="Comic Sans MS" panose="030F0702030302020204" pitchFamily="66" charset="0"/>
              </a:rPr>
              <a:t> принципам </a:t>
            </a:r>
            <a:r>
              <a:rPr lang="ru-RU" sz="3800" dirty="0" err="1" smtClean="0">
                <a:effectLst/>
                <a:latin typeface="Comic Sans MS" panose="030F0702030302020204" pitchFamily="66" charset="0"/>
              </a:rPr>
              <a:t>Хартії</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Організації</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Об'єднаних</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Націй</a:t>
            </a:r>
            <a:r>
              <a:rPr lang="ru-RU" sz="3800" dirty="0" smtClean="0">
                <a:effectLst/>
                <a:latin typeface="Comic Sans MS" panose="030F0702030302020204" pitchFamily="66" charset="0"/>
              </a:rPr>
              <a:t>.</a:t>
            </a:r>
            <a:br>
              <a:rPr lang="ru-RU" sz="3800" dirty="0" smtClean="0">
                <a:effectLst/>
                <a:latin typeface="Comic Sans MS" panose="030F0702030302020204" pitchFamily="66" charset="0"/>
              </a:rPr>
            </a:br>
            <a:r>
              <a:rPr lang="ru-RU" sz="3800" dirty="0" smtClean="0">
                <a:effectLst/>
                <a:latin typeface="Comic Sans MS" panose="030F0702030302020204" pitchFamily="66" charset="0"/>
              </a:rPr>
              <a:t>Держава </a:t>
            </a:r>
            <a:r>
              <a:rPr lang="ru-RU" sz="3800" dirty="0" err="1" smtClean="0">
                <a:effectLst/>
                <a:latin typeface="Comic Sans MS" panose="030F0702030302020204" pitchFamily="66" charset="0"/>
              </a:rPr>
              <a:t>Ізраїль</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виявляє</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готовність</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співпрацювати</a:t>
            </a:r>
            <a:r>
              <a:rPr lang="ru-RU" sz="3800" dirty="0" smtClean="0">
                <a:effectLst/>
                <a:latin typeface="Comic Sans MS" panose="030F0702030302020204" pitchFamily="66" charset="0"/>
              </a:rPr>
              <a:t> з органами і </a:t>
            </a:r>
            <a:r>
              <a:rPr lang="ru-RU" sz="3800" dirty="0" err="1" smtClean="0">
                <a:effectLst/>
                <a:latin typeface="Comic Sans MS" panose="030F0702030302020204" pitchFamily="66" charset="0"/>
              </a:rPr>
              <a:t>представниками</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Організації</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Об'єднаних</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Націй</a:t>
            </a:r>
            <a:r>
              <a:rPr lang="ru-RU" sz="3800" dirty="0" smtClean="0">
                <a:effectLst/>
                <a:latin typeface="Comic Sans MS" panose="030F0702030302020204" pitchFamily="66" charset="0"/>
              </a:rPr>
              <a:t> в </a:t>
            </a:r>
            <a:r>
              <a:rPr lang="ru-RU" sz="3800" dirty="0" err="1" smtClean="0">
                <a:effectLst/>
                <a:latin typeface="Comic Sans MS" panose="030F0702030302020204" pitchFamily="66" charset="0"/>
              </a:rPr>
              <a:t>справі</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проведення</a:t>
            </a:r>
            <a:r>
              <a:rPr lang="ru-RU" sz="3800" dirty="0" smtClean="0">
                <a:effectLst/>
                <a:latin typeface="Comic Sans MS" panose="030F0702030302020204" pitchFamily="66" charset="0"/>
              </a:rPr>
              <a:t> в </a:t>
            </a:r>
            <a:r>
              <a:rPr lang="ru-RU" sz="3800" dirty="0" err="1" smtClean="0">
                <a:effectLst/>
                <a:latin typeface="Comic Sans MS" panose="030F0702030302020204" pitchFamily="66" charset="0"/>
              </a:rPr>
              <a:t>життя</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резолюції</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Генеральної</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Асамблеї</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від</a:t>
            </a:r>
            <a:r>
              <a:rPr lang="ru-RU" sz="3800" dirty="0" smtClean="0">
                <a:effectLst/>
                <a:latin typeface="Comic Sans MS" panose="030F0702030302020204" pitchFamily="66" charset="0"/>
              </a:rPr>
              <a:t> </a:t>
            </a:r>
            <a:r>
              <a:rPr lang="ru-RU" sz="3800" dirty="0">
                <a:latin typeface="Comic Sans MS" panose="030F0702030302020204" pitchFamily="66" charset="0"/>
              </a:rPr>
              <a:t>29 </a:t>
            </a:r>
            <a:r>
              <a:rPr lang="ru-RU" sz="3800" dirty="0" smtClean="0">
                <a:latin typeface="Comic Sans MS" panose="030F0702030302020204" pitchFamily="66" charset="0"/>
              </a:rPr>
              <a:t>Листопад</a:t>
            </a:r>
            <a:r>
              <a:rPr lang="ru-RU" sz="3800" dirty="0">
                <a:latin typeface="Comic Sans MS" panose="030F0702030302020204" pitchFamily="66" charset="0"/>
              </a:rPr>
              <a:t> </a:t>
            </a:r>
            <a:r>
              <a:rPr lang="ru-RU" sz="3800" dirty="0" smtClean="0">
                <a:effectLst/>
                <a:latin typeface="Comic Sans MS" panose="030F0702030302020204" pitchFamily="66" charset="0"/>
              </a:rPr>
              <a:t>1947 року та </a:t>
            </a:r>
            <a:r>
              <a:rPr lang="ru-RU" sz="3800" dirty="0" err="1" smtClean="0">
                <a:effectLst/>
                <a:latin typeface="Comic Sans MS" panose="030F0702030302020204" pitchFamily="66" charset="0"/>
              </a:rPr>
              <a:t>зробить</a:t>
            </a:r>
            <a:r>
              <a:rPr lang="ru-RU" sz="3800" dirty="0" smtClean="0">
                <a:effectLst/>
                <a:latin typeface="Comic Sans MS" panose="030F0702030302020204" pitchFamily="66" charset="0"/>
              </a:rPr>
              <a:t> кроки до </a:t>
            </a:r>
            <a:r>
              <a:rPr lang="ru-RU" sz="3800" dirty="0" err="1" smtClean="0">
                <a:effectLst/>
                <a:latin typeface="Comic Sans MS" panose="030F0702030302020204" pitchFamily="66" charset="0"/>
              </a:rPr>
              <a:t>здійснення</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економічної</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єдності</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всієї</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Ерец-Ісраель</a:t>
            </a:r>
            <a:r>
              <a:rPr lang="ru-RU" sz="3800" dirty="0" smtClean="0">
                <a:effectLst/>
                <a:latin typeface="Comic Sans MS" panose="030F0702030302020204" pitchFamily="66" charset="0"/>
              </a:rPr>
              <a:t>. [...]</a:t>
            </a:r>
            <a:br>
              <a:rPr lang="ru-RU" sz="3800" dirty="0" smtClean="0">
                <a:effectLst/>
                <a:latin typeface="Comic Sans MS" panose="030F0702030302020204" pitchFamily="66" charset="0"/>
              </a:rPr>
            </a:br>
            <a:r>
              <a:rPr lang="ru-RU" sz="3800" dirty="0" err="1" smtClean="0">
                <a:effectLst/>
                <a:latin typeface="Comic Sans MS" panose="030F0702030302020204" pitchFamily="66" charset="0"/>
              </a:rPr>
              <a:t>Закликаємо</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синів</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арабського</a:t>
            </a:r>
            <a:r>
              <a:rPr lang="ru-RU" sz="3800" dirty="0" smtClean="0">
                <a:effectLst/>
                <a:latin typeface="Comic Sans MS" panose="030F0702030302020204" pitchFamily="66" charset="0"/>
              </a:rPr>
              <a:t> народу, </a:t>
            </a:r>
            <a:r>
              <a:rPr lang="ru-RU" sz="3800" dirty="0" err="1" smtClean="0">
                <a:effectLst/>
                <a:latin typeface="Comic Sans MS" panose="030F0702030302020204" pitchFamily="66" charset="0"/>
              </a:rPr>
              <a:t>що</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живуть</a:t>
            </a:r>
            <a:r>
              <a:rPr lang="ru-RU" sz="3800" dirty="0" smtClean="0">
                <a:effectLst/>
                <a:latin typeface="Comic Sans MS" panose="030F0702030302020204" pitchFamily="66" charset="0"/>
              </a:rPr>
              <a:t> в </a:t>
            </a:r>
            <a:r>
              <a:rPr lang="ru-RU" sz="3800" dirty="0" err="1" smtClean="0">
                <a:effectLst/>
                <a:latin typeface="Comic Sans MS" panose="030F0702030302020204" pitchFamily="66" charset="0"/>
              </a:rPr>
              <a:t>Державі</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Ізраїль</a:t>
            </a:r>
            <a:r>
              <a:rPr lang="ru-RU" sz="3800" dirty="0" smtClean="0">
                <a:effectLst/>
                <a:latin typeface="Comic Sans MS" panose="030F0702030302020204" pitchFamily="66" charset="0"/>
              </a:rPr>
              <a:t>, [ — </a:t>
            </a:r>
            <a:r>
              <a:rPr lang="ru-RU" sz="3800" dirty="0" err="1" smtClean="0">
                <a:effectLst/>
                <a:latin typeface="Comic Sans MS" panose="030F0702030302020204" pitchFamily="66" charset="0"/>
              </a:rPr>
              <a:t>навіть</a:t>
            </a:r>
            <a:r>
              <a:rPr lang="ru-RU" sz="3800" dirty="0" smtClean="0">
                <a:effectLst/>
                <a:latin typeface="Comic Sans MS" panose="030F0702030302020204" pitchFamily="66" charset="0"/>
              </a:rPr>
              <a:t> в </a:t>
            </a:r>
            <a:r>
              <a:rPr lang="ru-RU" sz="3800" dirty="0" err="1" smtClean="0">
                <a:effectLst/>
                <a:latin typeface="Comic Sans MS" panose="030F0702030302020204" pitchFamily="66" charset="0"/>
              </a:rPr>
              <a:t>ці</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дні</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кривавої</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агресії</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розв'язаної</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проти</a:t>
            </a:r>
            <a:r>
              <a:rPr lang="ru-RU" sz="3800" dirty="0" smtClean="0">
                <a:effectLst/>
                <a:latin typeface="Comic Sans MS" panose="030F0702030302020204" pitchFamily="66" charset="0"/>
              </a:rPr>
              <a:t> нас </a:t>
            </a:r>
            <a:r>
              <a:rPr lang="ru-RU" sz="3800" dirty="0" err="1" smtClean="0">
                <a:effectLst/>
                <a:latin typeface="Comic Sans MS" panose="030F0702030302020204" pitchFamily="66" charset="0"/>
              </a:rPr>
              <a:t>багато</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місяців</a:t>
            </a:r>
            <a:r>
              <a:rPr lang="ru-RU" sz="3800" dirty="0" smtClean="0">
                <a:effectLst/>
                <a:latin typeface="Comic Sans MS" panose="030F0702030302020204" pitchFamily="66" charset="0"/>
              </a:rPr>
              <a:t> тому, [ — </a:t>
            </a:r>
            <a:r>
              <a:rPr lang="ru-RU" sz="3800" dirty="0" err="1" smtClean="0">
                <a:effectLst/>
                <a:latin typeface="Comic Sans MS" panose="030F0702030302020204" pitchFamily="66" charset="0"/>
              </a:rPr>
              <a:t>берегти</a:t>
            </a:r>
            <a:r>
              <a:rPr lang="ru-RU" sz="3800" dirty="0" smtClean="0">
                <a:effectLst/>
                <a:latin typeface="Comic Sans MS" panose="030F0702030302020204" pitchFamily="66" charset="0"/>
              </a:rPr>
              <a:t> мир і </a:t>
            </a:r>
            <a:r>
              <a:rPr lang="ru-RU" sz="3800" dirty="0" err="1" smtClean="0">
                <a:effectLst/>
                <a:latin typeface="Comic Sans MS" panose="030F0702030302020204" pitchFamily="66" charset="0"/>
              </a:rPr>
              <a:t>брати</a:t>
            </a:r>
            <a:r>
              <a:rPr lang="ru-RU" sz="3800" dirty="0" smtClean="0">
                <a:effectLst/>
                <a:latin typeface="Comic Sans MS" panose="030F0702030302020204" pitchFamily="66" charset="0"/>
              </a:rPr>
              <a:t> участь в </a:t>
            </a:r>
            <a:r>
              <a:rPr lang="ru-RU" sz="3800" dirty="0" err="1" smtClean="0">
                <a:effectLst/>
                <a:latin typeface="Comic Sans MS" panose="030F0702030302020204" pitchFamily="66" charset="0"/>
              </a:rPr>
              <a:t>будівництві</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держави</a:t>
            </a:r>
            <a:r>
              <a:rPr lang="ru-RU" sz="3800" dirty="0" smtClean="0">
                <a:effectLst/>
                <a:latin typeface="Comic Sans MS" panose="030F0702030302020204" pitchFamily="66" charset="0"/>
              </a:rPr>
              <a:t> на </a:t>
            </a:r>
            <a:r>
              <a:rPr lang="ru-RU" sz="3800" dirty="0" err="1" smtClean="0">
                <a:effectLst/>
                <a:latin typeface="Comic Sans MS" panose="030F0702030302020204" pitchFamily="66" charset="0"/>
              </a:rPr>
              <a:t>основі</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повної</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громадянської</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рівноправності</a:t>
            </a:r>
            <a:r>
              <a:rPr lang="ru-RU" sz="3800" dirty="0" smtClean="0">
                <a:effectLst/>
                <a:latin typeface="Comic Sans MS" panose="030F0702030302020204" pitchFamily="66" charset="0"/>
              </a:rPr>
              <a:t> і </a:t>
            </a:r>
            <a:r>
              <a:rPr lang="ru-RU" sz="3800" dirty="0" err="1" smtClean="0">
                <a:effectLst/>
                <a:latin typeface="Comic Sans MS" panose="030F0702030302020204" pitchFamily="66" charset="0"/>
              </a:rPr>
              <a:t>відповідного</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представництва</a:t>
            </a:r>
            <a:r>
              <a:rPr lang="ru-RU" sz="3800" dirty="0" smtClean="0">
                <a:effectLst/>
                <a:latin typeface="Comic Sans MS" panose="030F0702030302020204" pitchFamily="66" charset="0"/>
              </a:rPr>
              <a:t> у </a:t>
            </a:r>
            <a:r>
              <a:rPr lang="ru-RU" sz="3800" dirty="0" err="1" smtClean="0">
                <a:effectLst/>
                <a:latin typeface="Comic Sans MS" panose="030F0702030302020204" pitchFamily="66" charset="0"/>
              </a:rPr>
              <a:t>всіх</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його</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установах</a:t>
            </a:r>
            <a:r>
              <a:rPr lang="ru-RU" sz="3800" dirty="0" smtClean="0">
                <a:effectLst/>
                <a:latin typeface="Comic Sans MS" panose="030F0702030302020204" pitchFamily="66" charset="0"/>
              </a:rPr>
              <a:t>, </a:t>
            </a:r>
            <a:r>
              <a:rPr lang="ru-RU" sz="3800" dirty="0" err="1" smtClean="0">
                <a:effectLst/>
                <a:latin typeface="Comic Sans MS" panose="030F0702030302020204" pitchFamily="66" charset="0"/>
              </a:rPr>
              <a:t>тимчасових</a:t>
            </a:r>
            <a:r>
              <a:rPr lang="ru-RU" sz="3800" dirty="0" smtClean="0">
                <a:effectLst/>
                <a:latin typeface="Comic Sans MS" panose="030F0702030302020204" pitchFamily="66" charset="0"/>
              </a:rPr>
              <a:t> і </a:t>
            </a:r>
            <a:r>
              <a:rPr lang="ru-RU" sz="3800" dirty="0" err="1" smtClean="0">
                <a:effectLst/>
                <a:latin typeface="Comic Sans MS" panose="030F0702030302020204" pitchFamily="66" charset="0"/>
              </a:rPr>
              <a:t>постійних</a:t>
            </a:r>
            <a:r>
              <a:rPr lang="ru-RU" sz="3800" dirty="0" smtClean="0">
                <a:effectLst/>
                <a:latin typeface="Comic Sans MS" panose="030F0702030302020204" pitchFamily="66" charset="0"/>
              </a:rPr>
              <a:t>.</a:t>
            </a:r>
            <a:br>
              <a:rPr lang="ru-RU" sz="3800" dirty="0" smtClean="0">
                <a:effectLst/>
                <a:latin typeface="Comic Sans MS" panose="030F0702030302020204" pitchFamily="66" charset="0"/>
              </a:rPr>
            </a:br>
            <a:r>
              <a:rPr lang="ru-RU" sz="3800" dirty="0" err="1" smtClean="0">
                <a:latin typeface="Comic Sans MS" panose="030F0702030302020204" pitchFamily="66" charset="0"/>
              </a:rPr>
              <a:t>простягаємо</a:t>
            </a:r>
            <a:r>
              <a:rPr lang="ru-RU" sz="3800" dirty="0" smtClean="0">
                <a:latin typeface="Comic Sans MS" panose="030F0702030302020204" pitchFamily="66" charset="0"/>
              </a:rPr>
              <a:t> руку </a:t>
            </a:r>
            <a:r>
              <a:rPr lang="ru-RU" sz="3800" dirty="0" err="1" smtClean="0">
                <a:latin typeface="Comic Sans MS" panose="030F0702030302020204" pitchFamily="66" charset="0"/>
              </a:rPr>
              <a:t>світу</a:t>
            </a:r>
            <a:r>
              <a:rPr lang="ru-RU" sz="3800" dirty="0" smtClean="0">
                <a:latin typeface="Comic Sans MS" panose="030F0702030302020204" pitchFamily="66" charset="0"/>
              </a:rPr>
              <a:t> і </a:t>
            </a:r>
            <a:r>
              <a:rPr lang="ru-RU" sz="3800" dirty="0" err="1" smtClean="0">
                <a:latin typeface="Comic Sans MS" panose="030F0702030302020204" pitchFamily="66" charset="0"/>
              </a:rPr>
              <a:t>пропонуємо</a:t>
            </a:r>
            <a:r>
              <a:rPr lang="ru-RU" sz="3800" dirty="0" smtClean="0">
                <a:latin typeface="Comic Sans MS" panose="030F0702030302020204" pitchFamily="66" charset="0"/>
              </a:rPr>
              <a:t> </a:t>
            </a:r>
            <a:r>
              <a:rPr lang="ru-RU" sz="3800" dirty="0" err="1" smtClean="0">
                <a:latin typeface="Comic Sans MS" panose="030F0702030302020204" pitchFamily="66" charset="0"/>
              </a:rPr>
              <a:t>добросусідські</a:t>
            </a:r>
            <a:r>
              <a:rPr lang="ru-RU" sz="3800" dirty="0" smtClean="0">
                <a:latin typeface="Comic Sans MS" panose="030F0702030302020204" pitchFamily="66" charset="0"/>
              </a:rPr>
              <a:t> </a:t>
            </a:r>
            <a:r>
              <a:rPr lang="ru-RU" sz="3800" dirty="0" err="1" smtClean="0">
                <a:latin typeface="Comic Sans MS" panose="030F0702030302020204" pitchFamily="66" charset="0"/>
              </a:rPr>
              <a:t>відносини</a:t>
            </a:r>
            <a:r>
              <a:rPr lang="ru-RU" sz="3800" dirty="0" smtClean="0">
                <a:latin typeface="Comic Sans MS" panose="030F0702030302020204" pitchFamily="66" charset="0"/>
              </a:rPr>
              <a:t> </a:t>
            </a:r>
            <a:r>
              <a:rPr lang="ru-RU" sz="3800" dirty="0" err="1" smtClean="0">
                <a:latin typeface="Comic Sans MS" panose="030F0702030302020204" pitchFamily="66" charset="0"/>
              </a:rPr>
              <a:t>всім</a:t>
            </a:r>
            <a:r>
              <a:rPr lang="ru-RU" sz="3800" dirty="0" smtClean="0">
                <a:latin typeface="Comic Sans MS" panose="030F0702030302020204" pitchFamily="66" charset="0"/>
              </a:rPr>
              <a:t> </a:t>
            </a:r>
            <a:r>
              <a:rPr lang="ru-RU" sz="3800" dirty="0" err="1" smtClean="0">
                <a:latin typeface="Comic Sans MS" panose="030F0702030302020204" pitchFamily="66" charset="0"/>
              </a:rPr>
              <a:t>сусіднім</a:t>
            </a:r>
            <a:r>
              <a:rPr lang="ru-RU" sz="3800" dirty="0" smtClean="0">
                <a:latin typeface="Comic Sans MS" panose="030F0702030302020204" pitchFamily="66" charset="0"/>
              </a:rPr>
              <a:t> державам та </a:t>
            </a:r>
            <a:r>
              <a:rPr lang="ru-RU" sz="3800" dirty="0" err="1" smtClean="0">
                <a:latin typeface="Comic Sans MS" panose="030F0702030302020204" pitchFamily="66" charset="0"/>
              </a:rPr>
              <a:t>їх</a:t>
            </a:r>
            <a:r>
              <a:rPr lang="ru-RU" sz="3800" dirty="0" smtClean="0">
                <a:latin typeface="Comic Sans MS" panose="030F0702030302020204" pitchFamily="66" charset="0"/>
              </a:rPr>
              <a:t> народам і </a:t>
            </a:r>
            <a:r>
              <a:rPr lang="ru-RU" sz="3800" dirty="0" err="1" smtClean="0">
                <a:latin typeface="Comic Sans MS" panose="030F0702030302020204" pitchFamily="66" charset="0"/>
              </a:rPr>
              <a:t>закликаємо</a:t>
            </a:r>
            <a:r>
              <a:rPr lang="ru-RU" sz="3800" dirty="0" smtClean="0">
                <a:latin typeface="Comic Sans MS" panose="030F0702030302020204" pitchFamily="66" charset="0"/>
              </a:rPr>
              <a:t> </a:t>
            </a:r>
            <a:r>
              <a:rPr lang="ru-RU" sz="3800" dirty="0" err="1" smtClean="0">
                <a:latin typeface="Comic Sans MS" panose="030F0702030302020204" pitchFamily="66" charset="0"/>
              </a:rPr>
              <a:t>їх</a:t>
            </a:r>
            <a:r>
              <a:rPr lang="ru-RU" sz="3800" dirty="0" smtClean="0">
                <a:latin typeface="Comic Sans MS" panose="030F0702030302020204" pitchFamily="66" charset="0"/>
              </a:rPr>
              <a:t> до </a:t>
            </a:r>
            <a:r>
              <a:rPr lang="ru-RU" sz="3800" dirty="0" err="1" smtClean="0">
                <a:latin typeface="Comic Sans MS" panose="030F0702030302020204" pitchFamily="66" charset="0"/>
              </a:rPr>
              <a:t>співпраці</a:t>
            </a:r>
            <a:r>
              <a:rPr lang="ru-RU" sz="3800" dirty="0" smtClean="0">
                <a:latin typeface="Comic Sans MS" panose="030F0702030302020204" pitchFamily="66" charset="0"/>
              </a:rPr>
              <a:t> з </a:t>
            </a:r>
            <a:r>
              <a:rPr lang="ru-RU" sz="3800" dirty="0" err="1" smtClean="0">
                <a:latin typeface="Comic Sans MS" panose="030F0702030302020204" pitchFamily="66" charset="0"/>
              </a:rPr>
              <a:t>єврейським</a:t>
            </a:r>
            <a:r>
              <a:rPr lang="ru-RU" sz="3800" dirty="0" smtClean="0">
                <a:latin typeface="Comic Sans MS" panose="030F0702030302020204" pitchFamily="66" charset="0"/>
              </a:rPr>
              <a:t> народом, обретшим </a:t>
            </a:r>
            <a:r>
              <a:rPr lang="ru-RU" sz="3800" dirty="0" err="1" smtClean="0">
                <a:latin typeface="Comic Sans MS" panose="030F0702030302020204" pitchFamily="66" charset="0"/>
              </a:rPr>
              <a:t>незалежність</a:t>
            </a:r>
            <a:r>
              <a:rPr lang="ru-RU" sz="3800" dirty="0" smtClean="0">
                <a:latin typeface="Comic Sans MS" panose="030F0702030302020204" pitchFamily="66" charset="0"/>
              </a:rPr>
              <a:t> у </a:t>
            </a:r>
            <a:r>
              <a:rPr lang="ru-RU" sz="3800" dirty="0" err="1" smtClean="0">
                <a:latin typeface="Comic Sans MS" panose="030F0702030302020204" pitchFamily="66" charset="0"/>
              </a:rPr>
              <a:t>своїй</a:t>
            </a:r>
            <a:r>
              <a:rPr lang="ru-RU" sz="3800" dirty="0" smtClean="0">
                <a:latin typeface="Comic Sans MS" panose="030F0702030302020204" pitchFamily="66" charset="0"/>
              </a:rPr>
              <a:t> </a:t>
            </a:r>
            <a:r>
              <a:rPr lang="ru-RU" sz="3800" dirty="0" err="1" smtClean="0">
                <a:latin typeface="Comic Sans MS" panose="030F0702030302020204" pitchFamily="66" charset="0"/>
              </a:rPr>
              <a:t>країні</a:t>
            </a:r>
            <a:r>
              <a:rPr lang="ru-RU" sz="3800" dirty="0" smtClean="0">
                <a:latin typeface="Comic Sans MS" panose="030F0702030302020204" pitchFamily="66" charset="0"/>
              </a:rPr>
              <a:t>. Держава </a:t>
            </a:r>
            <a:r>
              <a:rPr lang="ru-RU" sz="3800" dirty="0" err="1" smtClean="0">
                <a:latin typeface="Comic Sans MS" panose="030F0702030302020204" pitchFamily="66" charset="0"/>
              </a:rPr>
              <a:t>Ізраїль</a:t>
            </a:r>
            <a:r>
              <a:rPr lang="ru-RU" sz="3800" dirty="0" smtClean="0">
                <a:latin typeface="Comic Sans MS" panose="030F0702030302020204" pitchFamily="66" charset="0"/>
              </a:rPr>
              <a:t> готова внести свою лепту у </a:t>
            </a:r>
            <a:r>
              <a:rPr lang="ru-RU" sz="3800" dirty="0" err="1" smtClean="0">
                <a:latin typeface="Comic Sans MS" panose="030F0702030302020204" pitchFamily="66" charset="0"/>
              </a:rPr>
              <a:t>спільну</a:t>
            </a:r>
            <a:r>
              <a:rPr lang="ru-RU" sz="3800" dirty="0" smtClean="0">
                <a:latin typeface="Comic Sans MS" panose="030F0702030302020204" pitchFamily="66" charset="0"/>
              </a:rPr>
              <a:t> справу </a:t>
            </a:r>
            <a:r>
              <a:rPr lang="ru-RU" sz="3800" dirty="0" err="1" smtClean="0">
                <a:latin typeface="Comic Sans MS" panose="030F0702030302020204" pitchFamily="66" charset="0"/>
              </a:rPr>
              <a:t>розвитку</a:t>
            </a:r>
            <a:r>
              <a:rPr lang="ru-RU" sz="3800" dirty="0" smtClean="0">
                <a:latin typeface="Comic Sans MS" panose="030F0702030302020204" pitchFamily="66" charset="0"/>
              </a:rPr>
              <a:t> </a:t>
            </a:r>
            <a:r>
              <a:rPr lang="ru-RU" sz="3800" dirty="0" err="1" smtClean="0">
                <a:latin typeface="Comic Sans MS" panose="030F0702030302020204" pitchFamily="66" charset="0"/>
              </a:rPr>
              <a:t>всього</a:t>
            </a:r>
            <a:r>
              <a:rPr lang="ru-RU" sz="3800" dirty="0" smtClean="0">
                <a:latin typeface="Comic Sans MS" panose="030F0702030302020204" pitchFamily="66" charset="0"/>
              </a:rPr>
              <a:t> </a:t>
            </a:r>
            <a:r>
              <a:rPr lang="ru-RU" sz="3800" dirty="0" err="1" smtClean="0">
                <a:latin typeface="Comic Sans MS" panose="030F0702030302020204" pitchFamily="66" charset="0"/>
              </a:rPr>
              <a:t>Близького</a:t>
            </a:r>
            <a:r>
              <a:rPr lang="ru-RU" sz="3800" dirty="0" smtClean="0">
                <a:latin typeface="Comic Sans MS" panose="030F0702030302020204" pitchFamily="66" charset="0"/>
              </a:rPr>
              <a:t> Сходу. [...]</a:t>
            </a:r>
          </a:p>
          <a:p>
            <a:pPr marL="0" indent="0">
              <a:buNone/>
            </a:pPr>
            <a:endParaRPr lang="ru-RU" sz="3800" dirty="0">
              <a:latin typeface="Comic Sans MS" panose="030F0702030302020204" pitchFamily="66" charset="0"/>
            </a:endParaRPr>
          </a:p>
        </p:txBody>
      </p:sp>
    </p:spTree>
    <p:extLst>
      <p:ext uri="{BB962C8B-B14F-4D97-AF65-F5344CB8AC3E}">
        <p14:creationId xmlns:p14="http://schemas.microsoft.com/office/powerpoint/2010/main" xmlns="" val="455779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normAutofit/>
          </a:bodyPr>
          <a:lstStyle/>
          <a:p>
            <a:pPr algn="ctr"/>
            <a:r>
              <a:rPr lang="uk-UA" sz="4000" b="1" dirty="0" smtClean="0">
                <a:latin typeface="Comic Sans MS" pitchFamily="66" charset="0"/>
              </a:rPr>
              <a:t>Друга війна</a:t>
            </a:r>
            <a:endParaRPr lang="uk-UA" sz="4000" b="1" dirty="0">
              <a:latin typeface="Comic Sans MS" pitchFamily="66" charset="0"/>
            </a:endParaRPr>
          </a:p>
        </p:txBody>
      </p:sp>
      <p:sp>
        <p:nvSpPr>
          <p:cNvPr id="3" name="Содержимое 2"/>
          <p:cNvSpPr>
            <a:spLocks noGrp="1"/>
          </p:cNvSpPr>
          <p:nvPr>
            <p:ph sz="quarter" idx="1"/>
          </p:nvPr>
        </p:nvSpPr>
        <p:spPr>
          <a:xfrm>
            <a:off x="457200" y="1268760"/>
            <a:ext cx="4186808" cy="5328592"/>
          </a:xfrm>
        </p:spPr>
        <p:txBody>
          <a:bodyPr>
            <a:normAutofit fontScale="70000" lnSpcReduction="20000"/>
          </a:bodyPr>
          <a:lstStyle/>
          <a:p>
            <a:r>
              <a:rPr lang="uk-UA" sz="2600" dirty="0" smtClean="0">
                <a:latin typeface="Comic Sans MS" pitchFamily="66" charset="0"/>
              </a:rPr>
              <a:t>Друга </a:t>
            </a:r>
            <a:r>
              <a:rPr lang="uk-UA" sz="2600" dirty="0" err="1" smtClean="0">
                <a:latin typeface="Comic Sans MS" pitchFamily="66" charset="0"/>
              </a:rPr>
              <a:t>арабо-ізраїльська</a:t>
            </a:r>
            <a:r>
              <a:rPr lang="uk-UA" sz="2600" dirty="0" smtClean="0">
                <a:latin typeface="Comic Sans MS" pitchFamily="66" charset="0"/>
              </a:rPr>
              <a:t> війна почалася 29 жовтня 1956 року, коли Англія, Франція й Ізраїль почали бойові дії проти Єгипту. Ізраїльські війська почали настання на Суецькому й </a:t>
            </a:r>
            <a:r>
              <a:rPr lang="uk-UA" sz="2600" dirty="0" err="1" smtClean="0">
                <a:latin typeface="Comic Sans MS" pitchFamily="66" charset="0"/>
              </a:rPr>
              <a:t>Ісмаїльскому</a:t>
            </a:r>
            <a:r>
              <a:rPr lang="uk-UA" sz="2600" dirty="0" smtClean="0">
                <a:latin typeface="Comic Sans MS" pitchFamily="66" charset="0"/>
              </a:rPr>
              <a:t> напрямках</a:t>
            </a:r>
            <a:r>
              <a:rPr lang="uk-UA" sz="2600" dirty="0" smtClean="0">
                <a:latin typeface="Comic Sans MS" pitchFamily="66" charset="0"/>
              </a:rPr>
              <a:t>, а англо-французький флот установив військово-морську блокаду Єгипту</a:t>
            </a:r>
            <a:r>
              <a:rPr lang="uk-UA" sz="2600" dirty="0" smtClean="0">
                <a:latin typeface="Comic Sans MS" pitchFamily="66" charset="0"/>
              </a:rPr>
              <a:t>. Війна тривала 10 днів.</a:t>
            </a:r>
          </a:p>
          <a:p>
            <a:r>
              <a:rPr lang="uk-UA" sz="2600" dirty="0" smtClean="0">
                <a:latin typeface="Comic Sans MS" pitchFamily="66" charset="0"/>
              </a:rPr>
              <a:t>Криза також засвідчила остаточний занепад колишніх європейських метрополій. Крім цього, очевидними стали протиріччя між європейськими великими державами та США, що стимулювало розвиток процесу євроінтеграції. На Близькому Сході Суецька криза розглядалася як перемога Єгипту та призвела до зростання арабського націоналізму</a:t>
            </a:r>
            <a:r>
              <a:rPr lang="uk-UA" dirty="0" smtClean="0">
                <a:latin typeface="Comic Sans MS" pitchFamily="66" charset="0"/>
              </a:rPr>
              <a:t>.</a:t>
            </a:r>
            <a:endParaRPr lang="uk-UA" dirty="0">
              <a:latin typeface="Comic Sans MS" pitchFamily="66" charset="0"/>
            </a:endParaRPr>
          </a:p>
        </p:txBody>
      </p:sp>
      <p:pic>
        <p:nvPicPr>
          <p:cNvPr id="4" name="Рисунок 3" descr="350px-CWRArticleImage.jpg"/>
          <p:cNvPicPr>
            <a:picLocks noChangeAspect="1"/>
          </p:cNvPicPr>
          <p:nvPr/>
        </p:nvPicPr>
        <p:blipFill>
          <a:blip r:embed="rId2" cstate="print"/>
          <a:stretch>
            <a:fillRect/>
          </a:stretch>
        </p:blipFill>
        <p:spPr>
          <a:xfrm>
            <a:off x="4835370" y="1484784"/>
            <a:ext cx="3390511" cy="43204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467600" cy="908720"/>
          </a:xfrm>
        </p:spPr>
        <p:txBody>
          <a:bodyPr>
            <a:normAutofit/>
          </a:bodyPr>
          <a:lstStyle/>
          <a:p>
            <a:pPr algn="ctr"/>
            <a:r>
              <a:rPr lang="uk-UA" sz="4000" b="1" dirty="0" smtClean="0">
                <a:latin typeface="Comic Sans MS" pitchFamily="66" charset="0"/>
              </a:rPr>
              <a:t>Третя (шестиденна) війна</a:t>
            </a:r>
            <a:endParaRPr lang="uk-UA" sz="4000" b="1" dirty="0">
              <a:latin typeface="Comic Sans MS" pitchFamily="66" charset="0"/>
            </a:endParaRPr>
          </a:p>
        </p:txBody>
      </p:sp>
      <p:sp>
        <p:nvSpPr>
          <p:cNvPr id="3" name="Содержимое 2"/>
          <p:cNvSpPr>
            <a:spLocks noGrp="1"/>
          </p:cNvSpPr>
          <p:nvPr>
            <p:ph sz="quarter" idx="1"/>
          </p:nvPr>
        </p:nvSpPr>
        <p:spPr>
          <a:xfrm>
            <a:off x="0" y="836712"/>
            <a:ext cx="5076056" cy="5637240"/>
          </a:xfrm>
        </p:spPr>
        <p:txBody>
          <a:bodyPr>
            <a:noAutofit/>
          </a:bodyPr>
          <a:lstStyle/>
          <a:p>
            <a:r>
              <a:rPr lang="uk-UA" sz="1700" dirty="0" smtClean="0">
                <a:latin typeface="Comic Sans MS" pitchFamily="66" charset="0"/>
              </a:rPr>
              <a:t>Шестиденну війну називають ще Червневою війною. Вона тривала лише шість днів, із 5 по 10 червня 1967року. Війна була превентивною відповіддю Ізраїлю на зростання військової активності Єгипту біля кордону між ними та вимогу до миротворчих сил ООН залишити Синайський півострів. </a:t>
            </a:r>
            <a:endParaRPr lang="uk-UA" sz="1700" dirty="0" smtClean="0">
              <a:latin typeface="Comic Sans MS" pitchFamily="66" charset="0"/>
            </a:endParaRPr>
          </a:p>
          <a:p>
            <a:r>
              <a:rPr lang="uk-UA" sz="1700" dirty="0" smtClean="0">
                <a:latin typeface="Comic Sans MS" pitchFamily="66" charset="0"/>
              </a:rPr>
              <a:t>В ході Шестиденної війни Ізраїль завдав розгромної поразки коаліції арабських держав. Він захопив стратегічно важливі території: Сектор Газа, Синайський півострів, Голанські висоти та Західний берег ріки Йордан. З того часу лише Синайський півострів повернуто Єгипту за результатами </a:t>
            </a:r>
            <a:r>
              <a:rPr lang="uk-UA" sz="1700" dirty="0" err="1" smtClean="0">
                <a:latin typeface="Comic Sans MS" pitchFamily="66" charset="0"/>
              </a:rPr>
              <a:t>Кемп-Девідських</a:t>
            </a:r>
            <a:r>
              <a:rPr lang="uk-UA" sz="1700" dirty="0" smtClean="0">
                <a:latin typeface="Comic Sans MS" pitchFamily="66" charset="0"/>
              </a:rPr>
              <a:t> угод 1978 року. На захоплених територіях проживало близько 6 мільйонів арабів. </a:t>
            </a:r>
          </a:p>
          <a:p>
            <a:r>
              <a:rPr lang="uk-UA" sz="1700" dirty="0" smtClean="0">
                <a:latin typeface="Comic Sans MS" pitchFamily="66" charset="0"/>
              </a:rPr>
              <a:t>22 листопада Рада Безпеки ООН прийняла Резолюцію 242, якою закликав Ізраїль вивести війська з окупованих територій.</a:t>
            </a:r>
          </a:p>
          <a:p>
            <a:endParaRPr lang="uk-UA" sz="1700" dirty="0">
              <a:latin typeface="Comic Sans MS" pitchFamily="66" charset="0"/>
            </a:endParaRPr>
          </a:p>
        </p:txBody>
      </p:sp>
      <p:pic>
        <p:nvPicPr>
          <p:cNvPr id="4" name="Рисунок 3" descr="180px-1967_six_day_war_-_conquest_of_sinai_7-8_june.jpg"/>
          <p:cNvPicPr>
            <a:picLocks noChangeAspect="1"/>
          </p:cNvPicPr>
          <p:nvPr/>
        </p:nvPicPr>
        <p:blipFill>
          <a:blip r:embed="rId2" cstate="print"/>
          <a:stretch>
            <a:fillRect/>
          </a:stretch>
        </p:blipFill>
        <p:spPr>
          <a:xfrm>
            <a:off x="4932040" y="1052736"/>
            <a:ext cx="4211960" cy="525589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467600" cy="778098"/>
          </a:xfrm>
        </p:spPr>
        <p:txBody>
          <a:bodyPr>
            <a:normAutofit/>
          </a:bodyPr>
          <a:lstStyle/>
          <a:p>
            <a:pPr algn="ctr"/>
            <a:r>
              <a:rPr lang="uk-UA" sz="4000" b="1" dirty="0" smtClean="0">
                <a:latin typeface="Comic Sans MS" pitchFamily="66" charset="0"/>
              </a:rPr>
              <a:t>Війна </a:t>
            </a:r>
            <a:r>
              <a:rPr lang="uk-UA" sz="4000" b="1" dirty="0" err="1" smtClean="0">
                <a:latin typeface="Comic Sans MS" pitchFamily="66" charset="0"/>
              </a:rPr>
              <a:t>Йом</a:t>
            </a:r>
            <a:r>
              <a:rPr lang="uk-UA" sz="4000" b="1" dirty="0" smtClean="0">
                <a:latin typeface="Comic Sans MS" pitchFamily="66" charset="0"/>
              </a:rPr>
              <a:t> </a:t>
            </a:r>
            <a:r>
              <a:rPr lang="uk-UA" sz="4000" b="1" dirty="0" err="1" smtClean="0">
                <a:latin typeface="Comic Sans MS" pitchFamily="66" charset="0"/>
              </a:rPr>
              <a:t>Кіпур</a:t>
            </a:r>
            <a:endParaRPr lang="uk-UA" sz="4000" b="1" dirty="0">
              <a:latin typeface="Comic Sans MS" pitchFamily="66" charset="0"/>
            </a:endParaRPr>
          </a:p>
        </p:txBody>
      </p:sp>
      <p:sp>
        <p:nvSpPr>
          <p:cNvPr id="3" name="Содержимое 2"/>
          <p:cNvSpPr>
            <a:spLocks noGrp="1"/>
          </p:cNvSpPr>
          <p:nvPr>
            <p:ph sz="quarter" idx="1"/>
          </p:nvPr>
        </p:nvSpPr>
        <p:spPr>
          <a:xfrm>
            <a:off x="179512" y="908720"/>
            <a:ext cx="4248472" cy="5949280"/>
          </a:xfrm>
        </p:spPr>
        <p:txBody>
          <a:bodyPr>
            <a:noAutofit/>
          </a:bodyPr>
          <a:lstStyle/>
          <a:p>
            <a:r>
              <a:rPr lang="uk-UA" sz="1600" dirty="0" smtClean="0">
                <a:latin typeface="Comic Sans MS" pitchFamily="66" charset="0"/>
              </a:rPr>
              <a:t>Війна </a:t>
            </a:r>
            <a:r>
              <a:rPr lang="uk-UA" sz="1600" dirty="0" err="1" smtClean="0">
                <a:latin typeface="Comic Sans MS" pitchFamily="66" charset="0"/>
              </a:rPr>
              <a:t>Йом</a:t>
            </a:r>
            <a:r>
              <a:rPr lang="uk-UA" sz="1600" dirty="0" smtClean="0">
                <a:latin typeface="Comic Sans MS" pitchFamily="66" charset="0"/>
              </a:rPr>
              <a:t> </a:t>
            </a:r>
            <a:r>
              <a:rPr lang="uk-UA" sz="1600" dirty="0" err="1" smtClean="0">
                <a:latin typeface="Comic Sans MS" pitchFamily="66" charset="0"/>
              </a:rPr>
              <a:t>Кіпур</a:t>
            </a:r>
            <a:r>
              <a:rPr lang="uk-UA" sz="1600" dirty="0" smtClean="0">
                <a:latin typeface="Comic Sans MS" pitchFamily="66" charset="0"/>
              </a:rPr>
              <a:t> називається </a:t>
            </a:r>
            <a:r>
              <a:rPr lang="uk-UA" sz="1600" dirty="0" smtClean="0">
                <a:latin typeface="Comic Sans MS" pitchFamily="66" charset="0"/>
              </a:rPr>
              <a:t>ще війною Судного Дня.</a:t>
            </a:r>
            <a:endParaRPr lang="uk-UA" sz="1600" dirty="0" smtClean="0">
              <a:latin typeface="Comic Sans MS" pitchFamily="66" charset="0"/>
            </a:endParaRPr>
          </a:p>
          <a:p>
            <a:r>
              <a:rPr lang="uk-UA" sz="1600" dirty="0" smtClean="0">
                <a:latin typeface="Comic Sans MS" pitchFamily="66" charset="0"/>
              </a:rPr>
              <a:t>Війна між Ізраїлем та коаліцією арабських держав тривала з 6 по 26 жовтня 1973 року, розпочавшись на іудейське свято </a:t>
            </a:r>
            <a:r>
              <a:rPr lang="uk-UA" sz="1600" dirty="0" err="1" smtClean="0">
                <a:latin typeface="Comic Sans MS" pitchFamily="66" charset="0"/>
              </a:rPr>
              <a:t>Йом</a:t>
            </a:r>
            <a:r>
              <a:rPr lang="uk-UA" sz="1600" dirty="0" smtClean="0">
                <a:latin typeface="Comic Sans MS" pitchFamily="66" charset="0"/>
              </a:rPr>
              <a:t> </a:t>
            </a:r>
            <a:r>
              <a:rPr lang="uk-UA" sz="1600" dirty="0" err="1" smtClean="0">
                <a:latin typeface="Comic Sans MS" pitchFamily="66" charset="0"/>
              </a:rPr>
              <a:t>Кіпур</a:t>
            </a:r>
            <a:r>
              <a:rPr lang="uk-UA" sz="1600" dirty="0" smtClean="0">
                <a:latin typeface="Comic Sans MS" pitchFamily="66" charset="0"/>
              </a:rPr>
              <a:t> агресією Єгипту на Синайському півострові та Сирії на Голанських </a:t>
            </a:r>
            <a:r>
              <a:rPr lang="uk-UA" sz="1600" dirty="0" smtClean="0">
                <a:latin typeface="Comic Sans MS" pitchFamily="66" charset="0"/>
              </a:rPr>
              <a:t>висотах. Після </a:t>
            </a:r>
            <a:r>
              <a:rPr lang="uk-UA" sz="1600" dirty="0" smtClean="0">
                <a:latin typeface="Comic Sans MS" pitchFamily="66" charset="0"/>
              </a:rPr>
              <a:t>короткочасних успіхів арабських армій, викликаних несподіваністю атаки, Ізраїль перехопив ініціативу, відрізав наступаючи єгипетські армії і домігся сприятливих умов перемир’я.</a:t>
            </a:r>
          </a:p>
          <a:p>
            <a:r>
              <a:rPr lang="uk-UA" sz="1600" dirty="0" smtClean="0">
                <a:latin typeface="Comic Sans MS" pitchFamily="66" charset="0"/>
              </a:rPr>
              <a:t>В ході війни Ізраїль захопив нові території в </a:t>
            </a:r>
            <a:r>
              <a:rPr lang="uk-UA" sz="1600" dirty="0" smtClean="0">
                <a:latin typeface="Comic Sans MS" pitchFamily="66" charset="0"/>
              </a:rPr>
              <a:t> Сирії та Єгипті. </a:t>
            </a:r>
            <a:r>
              <a:rPr lang="uk-UA" sz="1600" dirty="0" smtClean="0">
                <a:latin typeface="Comic Sans MS" pitchFamily="66" charset="0"/>
              </a:rPr>
              <a:t>В оточенні ізраїльських військ знаходилася третя єгипетська </a:t>
            </a:r>
            <a:r>
              <a:rPr lang="uk-UA" sz="1600" dirty="0" smtClean="0">
                <a:latin typeface="Comic Sans MS" pitchFamily="66" charset="0"/>
              </a:rPr>
              <a:t>армія. Ізраїль </a:t>
            </a:r>
            <a:r>
              <a:rPr lang="uk-UA" sz="1600" dirty="0" smtClean="0">
                <a:latin typeface="Comic Sans MS" pitchFamily="66" charset="0"/>
              </a:rPr>
              <a:t>майже повністю знищив сирійський та єгипетський військово-морські флоти, встановив контроль над північною частино Красного моря та східною частиною Середземного моря.</a:t>
            </a:r>
            <a:endParaRPr lang="uk-UA" sz="1600" dirty="0">
              <a:latin typeface="Comic Sans MS" pitchFamily="66" charset="0"/>
            </a:endParaRPr>
          </a:p>
        </p:txBody>
      </p:sp>
      <p:pic>
        <p:nvPicPr>
          <p:cNvPr id="4" name="Рисунок 3" descr="Yom_Kippur_War_large.jpg"/>
          <p:cNvPicPr>
            <a:picLocks noChangeAspect="1"/>
          </p:cNvPicPr>
          <p:nvPr/>
        </p:nvPicPr>
        <p:blipFill>
          <a:blip r:embed="rId2" cstate="print"/>
          <a:stretch>
            <a:fillRect/>
          </a:stretch>
        </p:blipFill>
        <p:spPr>
          <a:xfrm>
            <a:off x="4788024" y="3435336"/>
            <a:ext cx="4139952" cy="3196043"/>
          </a:xfrm>
          <a:prstGeom prst="rect">
            <a:avLst/>
          </a:prstGeom>
        </p:spPr>
      </p:pic>
      <p:pic>
        <p:nvPicPr>
          <p:cNvPr id="5" name="Рисунок 4" descr="1291393317_siria.jpg"/>
          <p:cNvPicPr>
            <a:picLocks noChangeAspect="1"/>
          </p:cNvPicPr>
          <p:nvPr/>
        </p:nvPicPr>
        <p:blipFill>
          <a:blip r:embed="rId3" cstate="print"/>
          <a:stretch>
            <a:fillRect/>
          </a:stretch>
        </p:blipFill>
        <p:spPr>
          <a:xfrm>
            <a:off x="4427984" y="836712"/>
            <a:ext cx="3746698" cy="249779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7467600" cy="580926"/>
          </a:xfrm>
        </p:spPr>
        <p:txBody>
          <a:bodyPr>
            <a:normAutofit/>
          </a:bodyPr>
          <a:lstStyle/>
          <a:p>
            <a:pPr algn="ctr"/>
            <a:r>
              <a:rPr lang="uk-UA" sz="3200" b="1" dirty="0" smtClean="0">
                <a:latin typeface="Comic Sans MS" pitchFamily="66" charset="0"/>
              </a:rPr>
              <a:t>Інтифада палестинського народу</a:t>
            </a:r>
            <a:endParaRPr lang="uk-UA" sz="3200" b="1" dirty="0">
              <a:latin typeface="Comic Sans MS" pitchFamily="66" charset="0"/>
            </a:endParaRPr>
          </a:p>
        </p:txBody>
      </p:sp>
      <p:sp>
        <p:nvSpPr>
          <p:cNvPr id="3" name="Содержимое 2"/>
          <p:cNvSpPr>
            <a:spLocks noGrp="1"/>
          </p:cNvSpPr>
          <p:nvPr>
            <p:ph sz="quarter" idx="1"/>
          </p:nvPr>
        </p:nvSpPr>
        <p:spPr>
          <a:xfrm>
            <a:off x="0" y="1052736"/>
            <a:ext cx="5014392" cy="3024336"/>
          </a:xfrm>
        </p:spPr>
        <p:txBody>
          <a:bodyPr>
            <a:noAutofit/>
          </a:bodyPr>
          <a:lstStyle/>
          <a:p>
            <a:r>
              <a:rPr lang="uk-UA" sz="1800" dirty="0" smtClean="0">
                <a:latin typeface="Comic Sans MS" pitchFamily="66" charset="0"/>
              </a:rPr>
              <a:t>Арабською мовою «інтифада» означає «повстання». В політичному житті Близького Сходу цим словом позначаються дві організовані кампанії боротьби палестинського народу проти ізраїльської окупації. Перша інтифада тривала із 1987 року і завершилася створенням 1993 року Палестинської автономії. Друга інтифада триває із 2000 року по сьогодні.</a:t>
            </a:r>
            <a:endParaRPr lang="uk-UA" sz="1800" dirty="0">
              <a:latin typeface="Comic Sans MS" pitchFamily="66" charset="0"/>
            </a:endParaRPr>
          </a:p>
        </p:txBody>
      </p:sp>
      <p:pic>
        <p:nvPicPr>
          <p:cNvPr id="4" name="Рисунок 3" descr="4a88567fe2_181064.jpg"/>
          <p:cNvPicPr>
            <a:picLocks noChangeAspect="1"/>
          </p:cNvPicPr>
          <p:nvPr/>
        </p:nvPicPr>
        <p:blipFill>
          <a:blip r:embed="rId2" cstate="print"/>
          <a:stretch>
            <a:fillRect/>
          </a:stretch>
        </p:blipFill>
        <p:spPr>
          <a:xfrm>
            <a:off x="395536" y="3861048"/>
            <a:ext cx="4176464" cy="2769177"/>
          </a:xfrm>
          <a:prstGeom prst="rect">
            <a:avLst/>
          </a:prstGeom>
        </p:spPr>
      </p:pic>
      <p:pic>
        <p:nvPicPr>
          <p:cNvPr id="5" name="Рисунок 4" descr="capt103.jpg"/>
          <p:cNvPicPr>
            <a:picLocks noChangeAspect="1"/>
          </p:cNvPicPr>
          <p:nvPr/>
        </p:nvPicPr>
        <p:blipFill>
          <a:blip r:embed="rId3" cstate="print"/>
          <a:stretch>
            <a:fillRect/>
          </a:stretch>
        </p:blipFill>
        <p:spPr>
          <a:xfrm>
            <a:off x="5436096" y="836712"/>
            <a:ext cx="2664296" cy="3082091"/>
          </a:xfrm>
          <a:prstGeom prst="rect">
            <a:avLst/>
          </a:prstGeom>
        </p:spPr>
      </p:pic>
      <p:pic>
        <p:nvPicPr>
          <p:cNvPr id="6" name="Рисунок 5" descr="Intifada1990.jpg"/>
          <p:cNvPicPr>
            <a:picLocks noChangeAspect="1"/>
          </p:cNvPicPr>
          <p:nvPr/>
        </p:nvPicPr>
        <p:blipFill>
          <a:blip r:embed="rId4" cstate="print"/>
          <a:stretch>
            <a:fillRect/>
          </a:stretch>
        </p:blipFill>
        <p:spPr>
          <a:xfrm>
            <a:off x="5364088" y="3429000"/>
            <a:ext cx="2392592" cy="319773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Агентство Еврейских Новостей Главные новости"/>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269548" cy="400506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2" descr="Держав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Держава"/>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22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69548" y="3068960"/>
            <a:ext cx="4874452" cy="37890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3" name="Picture 7" descr="Дневник малах : LiveInternet - Российский Сервис Онлайн-Дневников"/>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69548" y="0"/>
            <a:ext cx="4874452" cy="3068960"/>
          </a:xfrm>
          <a:prstGeom prst="rect">
            <a:avLst/>
          </a:prstGeom>
          <a:noFill/>
          <a:extLst>
            <a:ext uri="{909E8E84-426E-40DD-AFC4-6F175D3DCCD1}">
              <a14:hiddenFill xmlns:a14="http://schemas.microsoft.com/office/drawing/2010/main" xmlns="">
                <a:solidFill>
                  <a:srgbClr val="FFFFFF"/>
                </a:solidFill>
              </a14:hiddenFill>
            </a:ext>
          </a:extLst>
        </p:spPr>
      </p:pic>
      <p:pic>
        <p:nvPicPr>
          <p:cNvPr id="9225" name="Picture 9" descr="Столица Израиля: Иерусалим или Тель-Авив?"/>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4005065"/>
            <a:ext cx="4269549" cy="28529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1194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99392"/>
            <a:ext cx="8229600" cy="1143000"/>
          </a:xfrm>
        </p:spPr>
        <p:txBody>
          <a:bodyPr>
            <a:noAutofit/>
          </a:bodyPr>
          <a:lstStyle/>
          <a:p>
            <a:r>
              <a:rPr lang="ru-RU" sz="3200" dirty="0" err="1">
                <a:latin typeface="Comic Sans MS" panose="030F0702030302020204" pitchFamily="66" charset="0"/>
              </a:rPr>
              <a:t>Значення</a:t>
            </a:r>
            <a:r>
              <a:rPr lang="ru-RU" sz="3200" dirty="0">
                <a:latin typeface="Comic Sans MS" panose="030F0702030302020204" pitchFamily="66" charset="0"/>
              </a:rPr>
              <a:t> і </a:t>
            </a:r>
            <a:r>
              <a:rPr lang="ru-RU" sz="3200" dirty="0" err="1">
                <a:latin typeface="Comic Sans MS" panose="030F0702030302020204" pitchFamily="66" charset="0"/>
              </a:rPr>
              <a:t>наслідки</a:t>
            </a:r>
            <a:r>
              <a:rPr lang="ru-RU" sz="3200" dirty="0">
                <a:latin typeface="Comic Sans MS" panose="030F0702030302020204" pitchFamily="66" charset="0"/>
              </a:rPr>
              <a:t/>
            </a:r>
            <a:br>
              <a:rPr lang="ru-RU" sz="3200" dirty="0">
                <a:latin typeface="Comic Sans MS" panose="030F0702030302020204" pitchFamily="66" charset="0"/>
              </a:rPr>
            </a:br>
            <a:endParaRPr lang="ru-RU" sz="3200" dirty="0">
              <a:latin typeface="Comic Sans MS" panose="030F0702030302020204" pitchFamily="66" charset="0"/>
            </a:endParaRPr>
          </a:p>
        </p:txBody>
      </p:sp>
      <p:sp>
        <p:nvSpPr>
          <p:cNvPr id="3" name="Объект 2"/>
          <p:cNvSpPr>
            <a:spLocks noGrp="1"/>
          </p:cNvSpPr>
          <p:nvPr>
            <p:ph sz="quarter" idx="1"/>
          </p:nvPr>
        </p:nvSpPr>
        <p:spPr>
          <a:xfrm>
            <a:off x="179512" y="474231"/>
            <a:ext cx="5760640" cy="6408712"/>
          </a:xfrm>
        </p:spPr>
        <p:txBody>
          <a:bodyPr>
            <a:normAutofit fontScale="70000" lnSpcReduction="20000"/>
          </a:bodyPr>
          <a:lstStyle/>
          <a:p>
            <a:pPr marL="0" indent="0">
              <a:buNone/>
            </a:pPr>
            <a:r>
              <a:rPr lang="uk-UA" dirty="0"/>
              <a:t>	</a:t>
            </a:r>
            <a:r>
              <a:rPr lang="ru-RU" dirty="0" err="1" smtClean="0">
                <a:latin typeface="Comic Sans MS" panose="030F0702030302020204" pitchFamily="66" charset="0"/>
              </a:rPr>
              <a:t>Війна</a:t>
            </a:r>
            <a:r>
              <a:rPr lang="ru-RU" dirty="0" smtClean="0">
                <a:latin typeface="Comic Sans MS" panose="030F0702030302020204" pitchFamily="66" charset="0"/>
              </a:rPr>
              <a:t> </a:t>
            </a:r>
            <a:r>
              <a:rPr lang="ru-RU" dirty="0">
                <a:latin typeface="Comic Sans MS" panose="030F0702030302020204" pitchFamily="66" charset="0"/>
              </a:rPr>
              <a:t>за </a:t>
            </a:r>
            <a:r>
              <a:rPr lang="ru-RU" dirty="0" err="1">
                <a:latin typeface="Comic Sans MS" panose="030F0702030302020204" pitchFamily="66" charset="0"/>
              </a:rPr>
              <a:t>незалежність</a:t>
            </a:r>
            <a:r>
              <a:rPr lang="ru-RU" dirty="0">
                <a:latin typeface="Comic Sans MS" panose="030F0702030302020204" pitchFamily="66" charset="0"/>
              </a:rPr>
              <a:t> </a:t>
            </a:r>
            <a:r>
              <a:rPr lang="ru-RU" dirty="0" err="1">
                <a:latin typeface="Comic Sans MS" panose="030F0702030302020204" pitchFamily="66" charset="0"/>
              </a:rPr>
              <a:t>Ізраїлю</a:t>
            </a:r>
            <a:r>
              <a:rPr lang="ru-RU" dirty="0">
                <a:latin typeface="Comic Sans MS" panose="030F0702030302020204" pitchFamily="66" charset="0"/>
              </a:rPr>
              <a:t> </a:t>
            </a:r>
            <a:r>
              <a:rPr lang="ru-RU" dirty="0" err="1">
                <a:latin typeface="Comic Sans MS" panose="030F0702030302020204" pitchFamily="66" charset="0"/>
              </a:rPr>
              <a:t>супроводжувалося</a:t>
            </a:r>
            <a:r>
              <a:rPr lang="ru-RU" dirty="0">
                <a:latin typeface="Comic Sans MS" panose="030F0702030302020204" pitchFamily="66" charset="0"/>
              </a:rPr>
              <a:t> </a:t>
            </a:r>
            <a:r>
              <a:rPr lang="ru-RU" dirty="0" err="1">
                <a:latin typeface="Comic Sans MS" panose="030F0702030302020204" pitchFamily="66" charset="0"/>
              </a:rPr>
              <a:t>масовим</a:t>
            </a:r>
            <a:r>
              <a:rPr lang="ru-RU" dirty="0">
                <a:latin typeface="Comic Sans MS" panose="030F0702030302020204" pitchFamily="66" charset="0"/>
              </a:rPr>
              <a:t> (</a:t>
            </a:r>
            <a:r>
              <a:rPr lang="ru-RU" dirty="0" err="1">
                <a:latin typeface="Comic Sans MS" panose="030F0702030302020204" pitchFamily="66" charset="0"/>
              </a:rPr>
              <a:t>від</a:t>
            </a:r>
            <a:r>
              <a:rPr lang="ru-RU" dirty="0">
                <a:latin typeface="Comic Sans MS" panose="030F0702030302020204" pitchFamily="66" charset="0"/>
              </a:rPr>
              <a:t> 520 </a:t>
            </a:r>
            <a:r>
              <a:rPr lang="ru-RU" dirty="0" err="1">
                <a:latin typeface="Comic Sans MS" panose="030F0702030302020204" pitchFamily="66" charset="0"/>
              </a:rPr>
              <a:t>тисяч</a:t>
            </a:r>
            <a:r>
              <a:rPr lang="ru-RU" dirty="0">
                <a:latin typeface="Comic Sans MS" panose="030F0702030302020204" pitchFamily="66" charset="0"/>
              </a:rPr>
              <a:t> до 1 млн</a:t>
            </a:r>
            <a:r>
              <a:rPr lang="ru-RU" dirty="0" smtClean="0">
                <a:latin typeface="Comic Sans MS" panose="030F0702030302020204" pitchFamily="66" charset="0"/>
              </a:rPr>
              <a:t>.)</a:t>
            </a:r>
            <a:r>
              <a:rPr lang="ru-RU" dirty="0">
                <a:latin typeface="Comic Sans MS" panose="030F0702030302020204" pitchFamily="66" charset="0"/>
              </a:rPr>
              <a:t> результатом </a:t>
            </a:r>
            <a:r>
              <a:rPr lang="ru-RU" dirty="0" err="1">
                <a:latin typeface="Comic Sans MS" panose="030F0702030302020204" pitchFamily="66" charset="0"/>
              </a:rPr>
              <a:t>палестинського</a:t>
            </a:r>
            <a:r>
              <a:rPr lang="ru-RU" dirty="0">
                <a:latin typeface="Comic Sans MS" panose="030F0702030302020204" pitchFamily="66" charset="0"/>
              </a:rPr>
              <a:t> </a:t>
            </a:r>
            <a:r>
              <a:rPr lang="ru-RU" dirty="0" err="1">
                <a:latin typeface="Comic Sans MS" panose="030F0702030302020204" pitchFamily="66" charset="0"/>
              </a:rPr>
              <a:t>арабського</a:t>
            </a:r>
            <a:r>
              <a:rPr lang="ru-RU" dirty="0">
                <a:latin typeface="Comic Sans MS" panose="030F0702030302020204" pitchFamily="66" charset="0"/>
              </a:rPr>
              <a:t> </a:t>
            </a:r>
            <a:r>
              <a:rPr lang="ru-RU" dirty="0" err="1" smtClean="0">
                <a:latin typeface="Comic Sans MS" panose="030F0702030302020204" pitchFamily="66" charset="0"/>
              </a:rPr>
              <a:t>населення</a:t>
            </a:r>
            <a:r>
              <a:rPr lang="ru-RU" dirty="0" smtClean="0">
                <a:latin typeface="Comic Sans MS" panose="030F0702030302020204" pitchFamily="66" charset="0"/>
              </a:rPr>
              <a:t> з </a:t>
            </a:r>
            <a:r>
              <a:rPr lang="ru-RU" dirty="0" err="1">
                <a:latin typeface="Comic Sans MS" panose="030F0702030302020204" pitchFamily="66" charset="0"/>
              </a:rPr>
              <a:t>територій</a:t>
            </a:r>
            <a:r>
              <a:rPr lang="ru-RU" dirty="0">
                <a:latin typeface="Comic Sans MS" panose="030F0702030302020204" pitchFamily="66" charset="0"/>
              </a:rPr>
              <a:t>, </a:t>
            </a:r>
            <a:r>
              <a:rPr lang="ru-RU" dirty="0" err="1">
                <a:latin typeface="Comic Sans MS" panose="030F0702030302020204" pitchFamily="66" charset="0"/>
              </a:rPr>
              <a:t>що</a:t>
            </a:r>
            <a:r>
              <a:rPr lang="ru-RU" dirty="0">
                <a:latin typeface="Comic Sans MS" panose="030F0702030302020204" pitchFamily="66" charset="0"/>
              </a:rPr>
              <a:t> </a:t>
            </a:r>
            <a:r>
              <a:rPr lang="ru-RU" dirty="0" err="1">
                <a:latin typeface="Comic Sans MS" panose="030F0702030302020204" pitchFamily="66" charset="0"/>
              </a:rPr>
              <a:t>потрапили</a:t>
            </a:r>
            <a:r>
              <a:rPr lang="ru-RU" dirty="0">
                <a:latin typeface="Comic Sans MS" panose="030F0702030302020204" pitchFamily="66" charset="0"/>
              </a:rPr>
              <a:t> </a:t>
            </a:r>
            <a:r>
              <a:rPr lang="ru-RU" dirty="0" err="1">
                <a:latin typeface="Comic Sans MS" panose="030F0702030302020204" pitchFamily="66" charset="0"/>
              </a:rPr>
              <a:t>під</a:t>
            </a:r>
            <a:r>
              <a:rPr lang="ru-RU" dirty="0">
                <a:latin typeface="Comic Sans MS" panose="030F0702030302020204" pitchFamily="66" charset="0"/>
              </a:rPr>
              <a:t> контроль </a:t>
            </a:r>
            <a:r>
              <a:rPr lang="ru-RU" dirty="0" err="1">
                <a:latin typeface="Comic Sans MS" panose="030F0702030302020204" pitchFamily="66" charset="0"/>
              </a:rPr>
              <a:t>Ізраїлю</a:t>
            </a:r>
            <a:r>
              <a:rPr lang="ru-RU" dirty="0">
                <a:latin typeface="Comic Sans MS" panose="030F0702030302020204" pitchFamily="66" charset="0"/>
              </a:rPr>
              <a:t>. За </a:t>
            </a:r>
            <a:r>
              <a:rPr lang="ru-RU" dirty="0" err="1">
                <a:latin typeface="Comic Sans MS" panose="030F0702030302020204" pitchFamily="66" charset="0"/>
              </a:rPr>
              <a:t>однією</a:t>
            </a:r>
            <a:r>
              <a:rPr lang="ru-RU" dirty="0">
                <a:latin typeface="Comic Sans MS" panose="030F0702030302020204" pitchFamily="66" charset="0"/>
              </a:rPr>
              <a:t> з </a:t>
            </a:r>
            <a:r>
              <a:rPr lang="ru-RU" dirty="0" err="1">
                <a:latin typeface="Comic Sans MS" panose="030F0702030302020204" pitchFamily="66" charset="0"/>
              </a:rPr>
              <a:t>версій</a:t>
            </a:r>
            <a:r>
              <a:rPr lang="ru-RU" dirty="0">
                <a:latin typeface="Comic Sans MS" panose="030F0702030302020204" pitchFamily="66" charset="0"/>
              </a:rPr>
              <a:t>, </a:t>
            </a:r>
            <a:r>
              <a:rPr lang="ru-RU" dirty="0" err="1">
                <a:latin typeface="Comic Sans MS" panose="030F0702030302020204" pitchFamily="66" charset="0"/>
              </a:rPr>
              <a:t>більшість</a:t>
            </a:r>
            <a:r>
              <a:rPr lang="ru-RU" dirty="0">
                <a:latin typeface="Comic Sans MS" panose="030F0702030302020204" pitchFamily="66" charset="0"/>
              </a:rPr>
              <a:t> </a:t>
            </a:r>
            <a:r>
              <a:rPr lang="ru-RU" dirty="0" err="1">
                <a:latin typeface="Comic Sans MS" panose="030F0702030302020204" pitchFamily="66" charset="0"/>
              </a:rPr>
              <a:t>біженців</a:t>
            </a:r>
            <a:r>
              <a:rPr lang="ru-RU" dirty="0">
                <a:latin typeface="Comic Sans MS" panose="030F0702030302020204" pitchFamily="66" charset="0"/>
              </a:rPr>
              <a:t> </a:t>
            </a:r>
            <a:r>
              <a:rPr lang="ru-RU" dirty="0" err="1">
                <a:latin typeface="Comic Sans MS" panose="030F0702030302020204" pitchFamily="66" charset="0"/>
              </a:rPr>
              <a:t>було</a:t>
            </a:r>
            <a:r>
              <a:rPr lang="ru-RU" dirty="0">
                <a:latin typeface="Comic Sans MS" panose="030F0702030302020204" pitchFamily="66" charset="0"/>
              </a:rPr>
              <a:t> насильно </a:t>
            </a:r>
            <a:r>
              <a:rPr lang="ru-RU" dirty="0" err="1">
                <a:latin typeface="Comic Sans MS" panose="030F0702030302020204" pitchFamily="66" charset="0"/>
              </a:rPr>
              <a:t>вигнано</a:t>
            </a:r>
            <a:r>
              <a:rPr lang="ru-RU" dirty="0">
                <a:latin typeface="Comic Sans MS" panose="030F0702030302020204" pitchFamily="66" charset="0"/>
              </a:rPr>
              <a:t> </a:t>
            </a:r>
            <a:r>
              <a:rPr lang="ru-RU" dirty="0" err="1">
                <a:latin typeface="Comic Sans MS" panose="030F0702030302020204" pitchFamily="66" charset="0"/>
              </a:rPr>
              <a:t>ізраїльською</a:t>
            </a:r>
            <a:r>
              <a:rPr lang="ru-RU" dirty="0">
                <a:latin typeface="Comic Sans MS" panose="030F0702030302020204" pitchFamily="66" charset="0"/>
              </a:rPr>
              <a:t> </a:t>
            </a:r>
            <a:r>
              <a:rPr lang="ru-RU" dirty="0" err="1">
                <a:latin typeface="Comic Sans MS" panose="030F0702030302020204" pitchFamily="66" charset="0"/>
              </a:rPr>
              <a:t>армією</a:t>
            </a:r>
            <a:r>
              <a:rPr lang="ru-RU" dirty="0">
                <a:latin typeface="Comic Sans MS" panose="030F0702030302020204" pitchFamily="66" charset="0"/>
              </a:rPr>
              <a:t>, за </a:t>
            </a:r>
            <a:r>
              <a:rPr lang="ru-RU" dirty="0" err="1">
                <a:latin typeface="Comic Sans MS" panose="030F0702030302020204" pitchFamily="66" charset="0"/>
              </a:rPr>
              <a:t>іншою</a:t>
            </a:r>
            <a:r>
              <a:rPr lang="ru-RU" dirty="0">
                <a:latin typeface="Comic Sans MS" panose="030F0702030302020204" pitchFamily="66" charset="0"/>
              </a:rPr>
              <a:t> — </a:t>
            </a:r>
            <a:r>
              <a:rPr lang="ru-RU" dirty="0" err="1">
                <a:latin typeface="Comic Sans MS" panose="030F0702030302020204" pitchFamily="66" charset="0"/>
              </a:rPr>
              <a:t>пішло</a:t>
            </a:r>
            <a:r>
              <a:rPr lang="ru-RU" dirty="0">
                <a:latin typeface="Comic Sans MS" panose="030F0702030302020204" pitchFamily="66" charset="0"/>
              </a:rPr>
              <a:t> </a:t>
            </a:r>
            <a:r>
              <a:rPr lang="ru-RU" dirty="0" err="1">
                <a:latin typeface="Comic Sans MS" panose="030F0702030302020204" pitchFamily="66" charset="0"/>
              </a:rPr>
              <a:t>добровільно</a:t>
            </a:r>
            <a:r>
              <a:rPr lang="ru-RU" dirty="0">
                <a:latin typeface="Comic Sans MS" panose="030F0702030302020204" pitchFamily="66" charset="0"/>
              </a:rPr>
              <a:t> на </a:t>
            </a:r>
            <a:r>
              <a:rPr lang="ru-RU" dirty="0" err="1" smtClean="0">
                <a:latin typeface="Comic Sans MS" panose="030F0702030302020204" pitchFamily="66" charset="0"/>
              </a:rPr>
              <a:t>зак</a:t>
            </a:r>
            <a:r>
              <a:rPr lang="ru-RU" dirty="0" smtClean="0">
                <a:latin typeface="Comic Sans MS" panose="030F0702030302020204" pitchFamily="66" charset="0"/>
              </a:rPr>
              <a:t>-</a:t>
            </a:r>
          </a:p>
          <a:p>
            <a:pPr marL="0" indent="0">
              <a:buNone/>
            </a:pPr>
            <a:r>
              <a:rPr lang="ru-RU" dirty="0" smtClean="0">
                <a:latin typeface="Comic Sans MS" panose="030F0702030302020204" pitchFamily="66" charset="0"/>
              </a:rPr>
              <a:t>лик </a:t>
            </a:r>
            <a:r>
              <a:rPr lang="ru-RU" dirty="0" err="1">
                <a:latin typeface="Comic Sans MS" panose="030F0702030302020204" pitchFamily="66" charset="0"/>
              </a:rPr>
              <a:t>арабських</a:t>
            </a:r>
            <a:r>
              <a:rPr lang="ru-RU" dirty="0">
                <a:latin typeface="Comic Sans MS" panose="030F0702030302020204" pitchFamily="66" charset="0"/>
              </a:rPr>
              <a:t> </a:t>
            </a:r>
            <a:r>
              <a:rPr lang="ru-RU" dirty="0" err="1">
                <a:latin typeface="Comic Sans MS" panose="030F0702030302020204" pitchFamily="66" charset="0"/>
              </a:rPr>
              <a:t>лідерів</a:t>
            </a:r>
            <a:r>
              <a:rPr lang="ru-RU" dirty="0">
                <a:latin typeface="Comic Sans MS" panose="030F0702030302020204" pitchFamily="66" charset="0"/>
              </a:rPr>
              <a:t>. </a:t>
            </a:r>
            <a:endParaRPr lang="ru-RU" dirty="0" smtClean="0">
              <a:latin typeface="Comic Sans MS" panose="030F0702030302020204" pitchFamily="66" charset="0"/>
            </a:endParaRPr>
          </a:p>
          <a:p>
            <a:pPr marL="0" indent="0">
              <a:buNone/>
            </a:pPr>
            <a:r>
              <a:rPr lang="ru-RU" dirty="0">
                <a:latin typeface="Comic Sans MS" panose="030F0702030302020204" pitchFamily="66" charset="0"/>
              </a:rPr>
              <a:t>	</a:t>
            </a:r>
            <a:r>
              <a:rPr lang="ru-RU" dirty="0" smtClean="0">
                <a:latin typeface="Comic Sans MS" panose="030F0702030302020204" pitchFamily="66" charset="0"/>
              </a:rPr>
              <a:t>З </a:t>
            </a:r>
            <a:r>
              <a:rPr lang="ru-RU" dirty="0" err="1">
                <a:latin typeface="Comic Sans MS" panose="030F0702030302020204" pitchFamily="66" charset="0"/>
              </a:rPr>
              <a:t>іншого</a:t>
            </a:r>
            <a:r>
              <a:rPr lang="ru-RU" dirty="0">
                <a:latin typeface="Comic Sans MS" panose="030F0702030302020204" pitchFamily="66" charset="0"/>
              </a:rPr>
              <a:t> боку, </a:t>
            </a:r>
            <a:r>
              <a:rPr lang="ru-RU" dirty="0" err="1">
                <a:latin typeface="Comic Sans MS" panose="030F0702030302020204" pitchFamily="66" charset="0"/>
              </a:rPr>
              <a:t>після</a:t>
            </a:r>
            <a:r>
              <a:rPr lang="ru-RU" dirty="0">
                <a:latin typeface="Comic Sans MS" panose="030F0702030302020204" pitchFamily="66" charset="0"/>
              </a:rPr>
              <a:t> </a:t>
            </a:r>
            <a:r>
              <a:rPr lang="ru-RU" dirty="0" err="1">
                <a:latin typeface="Comic Sans MS" panose="030F0702030302020204" pitchFamily="66" charset="0"/>
              </a:rPr>
              <a:t>рішення</a:t>
            </a:r>
            <a:r>
              <a:rPr lang="ru-RU" dirty="0">
                <a:latin typeface="Comic Sans MS" panose="030F0702030302020204" pitchFamily="66" charset="0"/>
              </a:rPr>
              <a:t> ООН про </a:t>
            </a:r>
            <a:r>
              <a:rPr lang="ru-RU" dirty="0" err="1">
                <a:latin typeface="Comic Sans MS" panose="030F0702030302020204" pitchFamily="66" charset="0"/>
              </a:rPr>
              <a:t>розділ</a:t>
            </a:r>
            <a:r>
              <a:rPr lang="ru-RU" dirty="0">
                <a:latin typeface="Comic Sans MS" panose="030F0702030302020204" pitchFamily="66" charset="0"/>
              </a:rPr>
              <a:t> </a:t>
            </a:r>
            <a:r>
              <a:rPr lang="ru-RU" dirty="0" err="1">
                <a:latin typeface="Comic Sans MS" panose="030F0702030302020204" pitchFamily="66" charset="0"/>
              </a:rPr>
              <a:t>Палестини</a:t>
            </a:r>
            <a:r>
              <a:rPr lang="ru-RU" dirty="0">
                <a:latin typeface="Comic Sans MS" panose="030F0702030302020204" pitchFamily="66" charset="0"/>
              </a:rPr>
              <a:t> </a:t>
            </a:r>
            <a:r>
              <a:rPr lang="ru-RU" dirty="0" err="1">
                <a:latin typeface="Comic Sans MS" panose="030F0702030302020204" pitchFamily="66" charset="0"/>
              </a:rPr>
              <a:t>понад</a:t>
            </a:r>
            <a:r>
              <a:rPr lang="ru-RU" dirty="0">
                <a:latin typeface="Comic Sans MS" panose="030F0702030302020204" pitchFamily="66" charset="0"/>
              </a:rPr>
              <a:t> 800 </a:t>
            </a:r>
            <a:r>
              <a:rPr lang="ru-RU" dirty="0" err="1">
                <a:latin typeface="Comic Sans MS" panose="030F0702030302020204" pitchFamily="66" charset="0"/>
              </a:rPr>
              <a:t>тисяч</a:t>
            </a:r>
            <a:r>
              <a:rPr lang="ru-RU" dirty="0">
                <a:latin typeface="Comic Sans MS" panose="030F0702030302020204" pitchFamily="66" charset="0"/>
              </a:rPr>
              <a:t> </a:t>
            </a:r>
            <a:r>
              <a:rPr lang="ru-RU" dirty="0" err="1">
                <a:latin typeface="Comic Sans MS" panose="030F0702030302020204" pitchFamily="66" charset="0"/>
              </a:rPr>
              <a:t>євреїв</a:t>
            </a:r>
            <a:r>
              <a:rPr lang="ru-RU" dirty="0">
                <a:latin typeface="Comic Sans MS" panose="030F0702030302020204" pitchFamily="66" charset="0"/>
              </a:rPr>
              <a:t> </a:t>
            </a:r>
            <a:r>
              <a:rPr lang="ru-RU" dirty="0" err="1">
                <a:latin typeface="Comic Sans MS" panose="030F0702030302020204" pitchFamily="66" charset="0"/>
              </a:rPr>
              <a:t>були</a:t>
            </a:r>
            <a:r>
              <a:rPr lang="ru-RU" dirty="0">
                <a:latin typeface="Comic Sans MS" panose="030F0702030302020204" pitchFamily="66" charset="0"/>
              </a:rPr>
              <a:t> </a:t>
            </a:r>
            <a:r>
              <a:rPr lang="ru-RU" dirty="0" err="1">
                <a:latin typeface="Comic Sans MS" panose="030F0702030302020204" pitchFamily="66" charset="0"/>
              </a:rPr>
              <a:t>вигнані</a:t>
            </a:r>
            <a:r>
              <a:rPr lang="ru-RU" dirty="0">
                <a:latin typeface="Comic Sans MS" panose="030F0702030302020204" pitchFamily="66" charset="0"/>
              </a:rPr>
              <a:t> </a:t>
            </a:r>
            <a:r>
              <a:rPr lang="ru-RU" dirty="0" err="1">
                <a:latin typeface="Comic Sans MS" panose="030F0702030302020204" pitchFamily="66" charset="0"/>
              </a:rPr>
              <a:t>або</a:t>
            </a:r>
            <a:r>
              <a:rPr lang="ru-RU" dirty="0">
                <a:latin typeface="Comic Sans MS" panose="030F0702030302020204" pitchFamily="66" charset="0"/>
              </a:rPr>
              <a:t> втекли з </a:t>
            </a:r>
            <a:r>
              <a:rPr lang="ru-RU" dirty="0" err="1">
                <a:latin typeface="Comic Sans MS" panose="030F0702030302020204" pitchFamily="66" charset="0"/>
              </a:rPr>
              <a:t>арабських</a:t>
            </a:r>
            <a:r>
              <a:rPr lang="ru-RU" dirty="0">
                <a:latin typeface="Comic Sans MS" panose="030F0702030302020204" pitchFamily="66" charset="0"/>
              </a:rPr>
              <a:t> </a:t>
            </a:r>
            <a:r>
              <a:rPr lang="ru-RU" dirty="0" err="1">
                <a:latin typeface="Comic Sans MS" panose="030F0702030302020204" pitchFamily="66" charset="0"/>
              </a:rPr>
              <a:t>країн</a:t>
            </a:r>
            <a:r>
              <a:rPr lang="ru-RU" dirty="0">
                <a:latin typeface="Comic Sans MS" panose="030F0702030302020204" pitchFamily="66" charset="0"/>
              </a:rPr>
              <a:t> в </a:t>
            </a:r>
            <a:r>
              <a:rPr lang="ru-RU" dirty="0" err="1">
                <a:latin typeface="Comic Sans MS" panose="030F0702030302020204" pitchFamily="66" charset="0"/>
              </a:rPr>
              <a:t>Ізраїль</a:t>
            </a:r>
            <a:r>
              <a:rPr lang="ru-RU" dirty="0">
                <a:latin typeface="Comic Sans MS" panose="030F0702030302020204" pitchFamily="66" charset="0"/>
              </a:rPr>
              <a:t> і </a:t>
            </a:r>
            <a:r>
              <a:rPr lang="ru-RU" dirty="0" err="1">
                <a:latin typeface="Comic Sans MS" panose="030F0702030302020204" pitchFamily="66" charset="0"/>
              </a:rPr>
              <a:t>деякі</a:t>
            </a:r>
            <a:r>
              <a:rPr lang="ru-RU" dirty="0">
                <a:latin typeface="Comic Sans MS" panose="030F0702030302020204" pitchFamily="66" charset="0"/>
              </a:rPr>
              <a:t> </a:t>
            </a:r>
            <a:r>
              <a:rPr lang="ru-RU" dirty="0" err="1">
                <a:latin typeface="Comic Sans MS" panose="030F0702030302020204" pitchFamily="66" charset="0"/>
              </a:rPr>
              <a:t>інші</a:t>
            </a:r>
            <a:r>
              <a:rPr lang="ru-RU" dirty="0">
                <a:latin typeface="Comic Sans MS" panose="030F0702030302020204" pitchFamily="66" charset="0"/>
              </a:rPr>
              <a:t> </a:t>
            </a:r>
            <a:r>
              <a:rPr lang="ru-RU" dirty="0" err="1">
                <a:latin typeface="Comic Sans MS" panose="030F0702030302020204" pitchFamily="66" charset="0"/>
              </a:rPr>
              <a:t>країни</a:t>
            </a:r>
            <a:r>
              <a:rPr lang="ru-RU" dirty="0">
                <a:latin typeface="Comic Sans MS" panose="030F0702030302020204" pitchFamily="66" charset="0"/>
              </a:rPr>
              <a:t>. </a:t>
            </a:r>
            <a:r>
              <a:rPr lang="ru-RU" dirty="0" err="1">
                <a:latin typeface="Comic Sans MS" panose="030F0702030302020204" pitchFamily="66" charset="0"/>
              </a:rPr>
              <a:t>Ці</a:t>
            </a:r>
            <a:r>
              <a:rPr lang="ru-RU" dirty="0">
                <a:latin typeface="Comic Sans MS" panose="030F0702030302020204" pitchFamily="66" charset="0"/>
              </a:rPr>
              <a:t> </a:t>
            </a:r>
            <a:r>
              <a:rPr lang="ru-RU" dirty="0" err="1">
                <a:latin typeface="Comic Sans MS" panose="030F0702030302020204" pitchFamily="66" charset="0"/>
              </a:rPr>
              <a:t>події</a:t>
            </a:r>
            <a:r>
              <a:rPr lang="ru-RU" dirty="0">
                <a:latin typeface="Comic Sans MS" panose="030F0702030302020204" pitchFamily="66" charset="0"/>
              </a:rPr>
              <a:t> породили </a:t>
            </a:r>
            <a:r>
              <a:rPr lang="ru-RU" dirty="0" err="1">
                <a:latin typeface="Comic Sans MS" panose="030F0702030302020204" pitchFamily="66" charset="0"/>
              </a:rPr>
              <a:t>триває</a:t>
            </a:r>
            <a:r>
              <a:rPr lang="ru-RU" dirty="0">
                <a:latin typeface="Comic Sans MS" panose="030F0702030302020204" pitchFamily="66" charset="0"/>
              </a:rPr>
              <a:t> </a:t>
            </a:r>
            <a:r>
              <a:rPr lang="ru-RU" dirty="0" err="1">
                <a:latin typeface="Comic Sans MS" panose="030F0702030302020204" pitchFamily="66" charset="0"/>
              </a:rPr>
              <a:t>донині</a:t>
            </a:r>
            <a:r>
              <a:rPr lang="ru-RU" dirty="0">
                <a:latin typeface="Comic Sans MS" panose="030F0702030302020204" pitchFamily="66" charset="0"/>
              </a:rPr>
              <a:t> арабо-</a:t>
            </a:r>
            <a:r>
              <a:rPr lang="ru-RU" dirty="0" err="1">
                <a:latin typeface="Comic Sans MS" panose="030F0702030302020204" pitchFamily="66" charset="0"/>
              </a:rPr>
              <a:t>ізраїльський</a:t>
            </a:r>
            <a:r>
              <a:rPr lang="ru-RU" dirty="0">
                <a:latin typeface="Comic Sans MS" panose="030F0702030302020204" pitchFamily="66" charset="0"/>
              </a:rPr>
              <a:t> </a:t>
            </a:r>
            <a:r>
              <a:rPr lang="ru-RU" dirty="0" err="1">
                <a:latin typeface="Comic Sans MS" panose="030F0702030302020204" pitchFamily="66" charset="0"/>
              </a:rPr>
              <a:t>конфлікт</a:t>
            </a:r>
            <a:r>
              <a:rPr lang="ru-RU" dirty="0">
                <a:latin typeface="Comic Sans MS" panose="030F0702030302020204" pitchFamily="66" charset="0"/>
              </a:rPr>
              <a:t>, в рамках </a:t>
            </a:r>
            <a:r>
              <a:rPr lang="ru-RU" dirty="0" err="1">
                <a:latin typeface="Comic Sans MS" panose="030F0702030302020204" pitchFamily="66" charset="0"/>
              </a:rPr>
              <a:t>якого</a:t>
            </a:r>
            <a:r>
              <a:rPr lang="ru-RU" dirty="0">
                <a:latin typeface="Comic Sans MS" panose="030F0702030302020204" pitchFamily="66" charset="0"/>
              </a:rPr>
              <a:t> </a:t>
            </a:r>
            <a:r>
              <a:rPr lang="ru-RU" dirty="0" err="1">
                <a:latin typeface="Comic Sans MS" panose="030F0702030302020204" pitchFamily="66" charset="0"/>
              </a:rPr>
              <a:t>після</a:t>
            </a:r>
            <a:r>
              <a:rPr lang="ru-RU" dirty="0">
                <a:latin typeface="Comic Sans MS" panose="030F0702030302020204" pitchFamily="66" charset="0"/>
              </a:rPr>
              <a:t> 1949 року </a:t>
            </a:r>
            <a:r>
              <a:rPr lang="ru-RU" dirty="0" err="1">
                <a:latin typeface="Comic Sans MS" panose="030F0702030302020204" pitchFamily="66" charset="0"/>
              </a:rPr>
              <a:t>пройшло</a:t>
            </a:r>
            <a:r>
              <a:rPr lang="ru-RU" dirty="0">
                <a:latin typeface="Comic Sans MS" panose="030F0702030302020204" pitchFamily="66" charset="0"/>
              </a:rPr>
              <a:t> </a:t>
            </a:r>
            <a:r>
              <a:rPr lang="ru-RU" dirty="0" err="1">
                <a:latin typeface="Comic Sans MS" panose="030F0702030302020204" pitchFamily="66" charset="0"/>
              </a:rPr>
              <a:t>кілька</a:t>
            </a:r>
            <a:r>
              <a:rPr lang="ru-RU" dirty="0">
                <a:latin typeface="Comic Sans MS" panose="030F0702030302020204" pitchFamily="66" charset="0"/>
              </a:rPr>
              <a:t> </a:t>
            </a:r>
            <a:r>
              <a:rPr lang="ru-RU" dirty="0" err="1">
                <a:latin typeface="Comic Sans MS" panose="030F0702030302020204" pitchFamily="66" charset="0"/>
              </a:rPr>
              <a:t>війн</a:t>
            </a:r>
            <a:r>
              <a:rPr lang="ru-RU" dirty="0">
                <a:latin typeface="Comic Sans MS" panose="030F0702030302020204" pitchFamily="66" charset="0"/>
              </a:rPr>
              <a:t> і </a:t>
            </a:r>
            <a:r>
              <a:rPr lang="ru-RU" dirty="0" err="1">
                <a:latin typeface="Comic Sans MS" panose="030F0702030302020204" pitchFamily="66" charset="0"/>
              </a:rPr>
              <a:t>безліч</a:t>
            </a:r>
            <a:r>
              <a:rPr lang="ru-RU" dirty="0">
                <a:latin typeface="Comic Sans MS" panose="030F0702030302020204" pitchFamily="66" charset="0"/>
              </a:rPr>
              <a:t> </a:t>
            </a:r>
            <a:r>
              <a:rPr lang="ru-RU" dirty="0" err="1">
                <a:latin typeface="Comic Sans MS" panose="030F0702030302020204" pitchFamily="66" charset="0"/>
              </a:rPr>
              <a:t>дрібніших</a:t>
            </a:r>
            <a:r>
              <a:rPr lang="ru-RU" dirty="0">
                <a:latin typeface="Comic Sans MS" panose="030F0702030302020204" pitchFamily="66" charset="0"/>
              </a:rPr>
              <a:t> </a:t>
            </a:r>
            <a:r>
              <a:rPr lang="ru-RU" dirty="0" err="1">
                <a:latin typeface="Comic Sans MS" panose="030F0702030302020204" pitchFamily="66" charset="0"/>
              </a:rPr>
              <a:t>сутичок</a:t>
            </a:r>
            <a:r>
              <a:rPr lang="ru-RU" dirty="0">
                <a:latin typeface="Comic Sans MS" panose="030F0702030302020204" pitchFamily="66" charset="0"/>
              </a:rPr>
              <a:t>. </a:t>
            </a:r>
            <a:r>
              <a:rPr lang="ru-RU" dirty="0" err="1">
                <a:latin typeface="Comic Sans MS" panose="030F0702030302020204" pitchFamily="66" charset="0"/>
              </a:rPr>
              <a:t>Території</a:t>
            </a:r>
            <a:r>
              <a:rPr lang="ru-RU" dirty="0">
                <a:latin typeface="Comic Sans MS" panose="030F0702030302020204" pitchFamily="66" charset="0"/>
              </a:rPr>
              <a:t>, </a:t>
            </a:r>
            <a:r>
              <a:rPr lang="ru-RU" dirty="0" err="1">
                <a:latin typeface="Comic Sans MS" panose="030F0702030302020204" pitchFamily="66" charset="0"/>
              </a:rPr>
              <a:t>окуповані</a:t>
            </a:r>
            <a:r>
              <a:rPr lang="ru-RU" dirty="0">
                <a:latin typeface="Comic Sans MS" panose="030F0702030302020204" pitchFamily="66" charset="0"/>
              </a:rPr>
              <a:t> </a:t>
            </a:r>
            <a:r>
              <a:rPr lang="ru-RU" dirty="0" err="1">
                <a:latin typeface="Comic Sans MS" panose="030F0702030302020204" pitchFamily="66" charset="0"/>
              </a:rPr>
              <a:t>Ізраїлем</a:t>
            </a:r>
            <a:r>
              <a:rPr lang="ru-RU" dirty="0">
                <a:latin typeface="Comic Sans MS" panose="030F0702030302020204" pitchFamily="66" charset="0"/>
              </a:rPr>
              <a:t> в </a:t>
            </a:r>
            <a:r>
              <a:rPr lang="ru-RU" dirty="0" err="1">
                <a:latin typeface="Comic Sans MS" panose="030F0702030302020204" pitchFamily="66" charset="0"/>
              </a:rPr>
              <a:t>ході</a:t>
            </a:r>
            <a:r>
              <a:rPr lang="ru-RU" dirty="0">
                <a:latin typeface="Comic Sans MS" panose="030F0702030302020204" pitchFamily="66" charset="0"/>
              </a:rPr>
              <a:t> </a:t>
            </a:r>
            <a:r>
              <a:rPr lang="ru-RU" dirty="0" err="1">
                <a:latin typeface="Comic Sans MS" panose="030F0702030302020204" pitchFamily="66" charset="0"/>
              </a:rPr>
              <a:t>війни</a:t>
            </a:r>
            <a:r>
              <a:rPr lang="ru-RU" dirty="0">
                <a:latin typeface="Comic Sans MS" panose="030F0702030302020204" pitchFamily="66" charset="0"/>
              </a:rPr>
              <a:t> 1967 року, </a:t>
            </a:r>
            <a:r>
              <a:rPr lang="ru-RU" dirty="0" err="1">
                <a:latin typeface="Comic Sans MS" panose="030F0702030302020204" pitchFamily="66" charset="0"/>
              </a:rPr>
              <a:t>продовжують</a:t>
            </a:r>
            <a:r>
              <a:rPr lang="ru-RU" dirty="0">
                <a:latin typeface="Comic Sans MS" panose="030F0702030302020204" pitchFamily="66" charset="0"/>
              </a:rPr>
              <a:t> </a:t>
            </a:r>
            <a:r>
              <a:rPr lang="ru-RU" dirty="0" err="1">
                <a:latin typeface="Comic Sans MS" panose="030F0702030302020204" pitchFamily="66" charset="0"/>
              </a:rPr>
              <a:t>залишатися</a:t>
            </a:r>
            <a:r>
              <a:rPr lang="ru-RU" dirty="0">
                <a:latin typeface="Comic Sans MS" panose="030F0702030302020204" pitchFamily="66" charset="0"/>
              </a:rPr>
              <a:t> предметом спору, так само як і </a:t>
            </a:r>
            <a:r>
              <a:rPr lang="ru-RU" dirty="0" err="1">
                <a:latin typeface="Comic Sans MS" panose="030F0702030302020204" pitchFamily="66" charset="0"/>
              </a:rPr>
              <a:t>питання</a:t>
            </a:r>
            <a:r>
              <a:rPr lang="ru-RU" dirty="0">
                <a:latin typeface="Comic Sans MS" panose="030F0702030302020204" pitchFamily="66" charset="0"/>
              </a:rPr>
              <a:t> про </a:t>
            </a:r>
            <a:r>
              <a:rPr lang="ru-RU" dirty="0" err="1">
                <a:latin typeface="Comic Sans MS" panose="030F0702030302020204" pitchFamily="66" charset="0"/>
              </a:rPr>
              <a:t>повернення</a:t>
            </a:r>
            <a:r>
              <a:rPr lang="ru-RU" dirty="0">
                <a:latin typeface="Comic Sans MS" panose="030F0702030302020204" pitchFamily="66" charset="0"/>
              </a:rPr>
              <a:t> </a:t>
            </a:r>
            <a:r>
              <a:rPr lang="ru-RU" dirty="0" err="1">
                <a:latin typeface="Comic Sans MS" panose="030F0702030302020204" pitchFamily="66" charset="0"/>
              </a:rPr>
              <a:t>біженців</a:t>
            </a:r>
            <a:r>
              <a:rPr lang="ru-RU" dirty="0">
                <a:latin typeface="Comic Sans MS" panose="030F0702030302020204" pitchFamily="66" charset="0"/>
              </a:rPr>
              <a:t> та </a:t>
            </a:r>
            <a:r>
              <a:rPr lang="ru-RU" dirty="0" err="1">
                <a:latin typeface="Comic Sans MS" panose="030F0702030302020204" pitchFamily="66" charset="0"/>
              </a:rPr>
              <a:t>їхніх</a:t>
            </a:r>
            <a:r>
              <a:rPr lang="ru-RU" dirty="0">
                <a:latin typeface="Comic Sans MS" panose="030F0702030302020204" pitchFamily="66" charset="0"/>
              </a:rPr>
              <a:t> </a:t>
            </a:r>
            <a:r>
              <a:rPr lang="ru-RU" dirty="0" err="1">
                <a:latin typeface="Comic Sans MS" panose="030F0702030302020204" pitchFamily="66" charset="0"/>
              </a:rPr>
              <a:t>нащадків</a:t>
            </a:r>
            <a:r>
              <a:rPr lang="ru-RU" dirty="0">
                <a:latin typeface="Comic Sans MS" panose="030F0702030302020204" pitchFamily="66" charset="0"/>
              </a:rPr>
              <a:t>. </a:t>
            </a:r>
            <a:r>
              <a:rPr lang="ru-RU" dirty="0" err="1">
                <a:latin typeface="Comic Sans MS" panose="030F0702030302020204" pitchFamily="66" charset="0"/>
              </a:rPr>
              <a:t>Легітимність</a:t>
            </a:r>
            <a:r>
              <a:rPr lang="ru-RU" dirty="0">
                <a:latin typeface="Comic Sans MS" panose="030F0702030302020204" pitchFamily="66" charset="0"/>
              </a:rPr>
              <a:t> </a:t>
            </a:r>
            <a:r>
              <a:rPr lang="ru-RU" dirty="0" err="1">
                <a:latin typeface="Comic Sans MS" panose="030F0702030302020204" pitchFamily="66" charset="0"/>
              </a:rPr>
              <a:t>створення</a:t>
            </a:r>
            <a:r>
              <a:rPr lang="ru-RU" dirty="0">
                <a:latin typeface="Comic Sans MS" panose="030F0702030302020204" pitchFamily="66" charset="0"/>
              </a:rPr>
              <a:t> </a:t>
            </a:r>
            <a:r>
              <a:rPr lang="ru-RU" dirty="0" err="1">
                <a:latin typeface="Comic Sans MS" panose="030F0702030302020204" pitchFamily="66" charset="0"/>
              </a:rPr>
              <a:t>Ізраїлю</a:t>
            </a:r>
            <a:r>
              <a:rPr lang="ru-RU" dirty="0">
                <a:latin typeface="Comic Sans MS" panose="030F0702030302020204" pitchFamily="66" charset="0"/>
              </a:rPr>
              <a:t> </a:t>
            </a:r>
            <a:r>
              <a:rPr lang="ru-RU" dirty="0" err="1">
                <a:latin typeface="Comic Sans MS" panose="030F0702030302020204" pitchFamily="66" charset="0"/>
              </a:rPr>
              <a:t>заперечується</a:t>
            </a:r>
            <a:r>
              <a:rPr lang="ru-RU" dirty="0">
                <a:latin typeface="Comic Sans MS" panose="030F0702030302020204" pitchFamily="66" charset="0"/>
              </a:rPr>
              <a:t> </a:t>
            </a:r>
            <a:r>
              <a:rPr lang="ru-RU" dirty="0" err="1">
                <a:latin typeface="Comic Sans MS" panose="030F0702030302020204" pitchFamily="66" charset="0"/>
              </a:rPr>
              <a:t>деякими</a:t>
            </a:r>
            <a:r>
              <a:rPr lang="ru-RU" dirty="0">
                <a:latin typeface="Comic Sans MS" panose="030F0702030302020204" pitchFamily="66" charset="0"/>
              </a:rPr>
              <a:t> </a:t>
            </a:r>
            <a:r>
              <a:rPr lang="ru-RU" dirty="0" err="1">
                <a:latin typeface="Comic Sans MS" panose="030F0702030302020204" pitchFamily="66" charset="0"/>
              </a:rPr>
              <a:t>радикальними</a:t>
            </a:r>
            <a:r>
              <a:rPr lang="ru-RU" dirty="0">
                <a:latin typeface="Comic Sans MS" panose="030F0702030302020204" pitchFamily="66" charset="0"/>
              </a:rPr>
              <a:t> </a:t>
            </a:r>
            <a:r>
              <a:rPr lang="ru-RU" dirty="0" err="1">
                <a:latin typeface="Comic Sans MS" panose="030F0702030302020204" pitchFamily="66" charset="0"/>
              </a:rPr>
              <a:t>лідерами</a:t>
            </a:r>
            <a:r>
              <a:rPr lang="ru-RU" dirty="0">
                <a:latin typeface="Comic Sans MS" panose="030F0702030302020204" pitchFamily="66" charset="0"/>
              </a:rPr>
              <a:t> </a:t>
            </a:r>
            <a:r>
              <a:rPr lang="ru-RU" dirty="0" err="1">
                <a:latin typeface="Comic Sans MS" panose="030F0702030302020204" pitchFamily="66" charset="0"/>
              </a:rPr>
              <a:t>ісламського</a:t>
            </a:r>
            <a:r>
              <a:rPr lang="ru-RU" dirty="0">
                <a:latin typeface="Comic Sans MS" panose="030F0702030302020204" pitchFamily="66" charset="0"/>
              </a:rPr>
              <a:t> </a:t>
            </a:r>
            <a:r>
              <a:rPr lang="ru-RU" dirty="0" err="1">
                <a:latin typeface="Comic Sans MS" panose="030F0702030302020204" pitchFamily="66" charset="0"/>
              </a:rPr>
              <a:t>світу</a:t>
            </a:r>
            <a:r>
              <a:rPr lang="ru-RU" dirty="0">
                <a:latin typeface="Comic Sans MS" panose="030F0702030302020204" pitchFamily="66" charset="0"/>
              </a:rPr>
              <a:t>, </a:t>
            </a:r>
            <a:r>
              <a:rPr lang="ru-RU" dirty="0" err="1">
                <a:latin typeface="Comic Sans MS" panose="030F0702030302020204" pitchFamily="66" charset="0"/>
              </a:rPr>
              <a:t>зокрема</a:t>
            </a:r>
            <a:r>
              <a:rPr lang="ru-RU" dirty="0">
                <a:latin typeface="Comic Sans MS" panose="030F0702030302020204" pitchFamily="66" charset="0"/>
              </a:rPr>
              <a:t> президентом </a:t>
            </a:r>
            <a:r>
              <a:rPr lang="ru-RU" dirty="0" err="1">
                <a:latin typeface="Comic Sans MS" panose="030F0702030302020204" pitchFamily="66" charset="0"/>
              </a:rPr>
              <a:t>Ірану</a:t>
            </a:r>
            <a:r>
              <a:rPr lang="ru-RU" dirty="0">
                <a:latin typeface="Comic Sans MS" panose="030F0702030302020204" pitchFamily="66" charset="0"/>
              </a:rPr>
              <a:t> Махмудом </a:t>
            </a:r>
            <a:r>
              <a:rPr lang="ru-RU" dirty="0" err="1">
                <a:latin typeface="Comic Sans MS" panose="030F0702030302020204" pitchFamily="66" charset="0"/>
              </a:rPr>
              <a:t>Ахмадінежадом</a:t>
            </a:r>
            <a:r>
              <a:rPr lang="ru-RU" dirty="0">
                <a:latin typeface="Comic Sans MS" panose="030F0702030302020204" pitchFamily="66" charset="0"/>
              </a:rPr>
              <a:t>, </a:t>
            </a:r>
            <a:r>
              <a:rPr lang="ru-RU" dirty="0" err="1">
                <a:latin typeface="Comic Sans MS" panose="030F0702030302020204" pitchFamily="66" charset="0"/>
              </a:rPr>
              <a:t>Ізраїль</a:t>
            </a:r>
            <a:r>
              <a:rPr lang="ru-RU" dirty="0">
                <a:latin typeface="Comic Sans MS" panose="030F0702030302020204" pitchFamily="66" charset="0"/>
              </a:rPr>
              <a:t> </a:t>
            </a:r>
            <a:r>
              <a:rPr lang="ru-RU" dirty="0" err="1">
                <a:latin typeface="Comic Sans MS" panose="030F0702030302020204" pitchFamily="66" charset="0"/>
              </a:rPr>
              <a:t>бойкотують</a:t>
            </a:r>
            <a:r>
              <a:rPr lang="ru-RU" dirty="0">
                <a:latin typeface="Comic Sans MS" panose="030F0702030302020204" pitchFamily="66" charset="0"/>
              </a:rPr>
              <a:t> 20 з 22 </a:t>
            </a:r>
            <a:r>
              <a:rPr lang="ru-RU" dirty="0" err="1">
                <a:latin typeface="Comic Sans MS" panose="030F0702030302020204" pitchFamily="66" charset="0"/>
              </a:rPr>
              <a:t>членів</a:t>
            </a:r>
            <a:r>
              <a:rPr lang="ru-RU" dirty="0">
                <a:latin typeface="Comic Sans MS" panose="030F0702030302020204" pitchFamily="66" charset="0"/>
              </a:rPr>
              <a:t> </a:t>
            </a:r>
            <a:r>
              <a:rPr lang="ru-RU" dirty="0" err="1">
                <a:latin typeface="Comic Sans MS" panose="030F0702030302020204" pitchFamily="66" charset="0"/>
              </a:rPr>
              <a:t>Арабської</a:t>
            </a:r>
            <a:r>
              <a:rPr lang="ru-RU" dirty="0">
                <a:latin typeface="Comic Sans MS" panose="030F0702030302020204" pitchFamily="66" charset="0"/>
              </a:rPr>
              <a:t> </a:t>
            </a:r>
            <a:r>
              <a:rPr lang="ru-RU" dirty="0" err="1" smtClean="0">
                <a:latin typeface="Comic Sans MS" panose="030F0702030302020204" pitchFamily="66" charset="0"/>
              </a:rPr>
              <a:t>ліги</a:t>
            </a:r>
            <a:r>
              <a:rPr lang="ru-RU" dirty="0" smtClean="0">
                <a:latin typeface="Comic Sans MS" panose="030F0702030302020204" pitchFamily="66" charset="0"/>
              </a:rPr>
              <a:t>.</a:t>
            </a:r>
            <a:endParaRPr lang="ru-RU" dirty="0">
              <a:latin typeface="Comic Sans MS" panose="030F0702030302020204" pitchFamily="66" charset="0"/>
            </a:endParaRPr>
          </a:p>
          <a:p>
            <a:pPr marL="0" indent="0">
              <a:buNone/>
            </a:pPr>
            <a:r>
              <a:rPr lang="ru-RU" dirty="0" smtClean="0">
                <a:latin typeface="Comic Sans MS" panose="030F0702030302020204" pitchFamily="66" charset="0"/>
              </a:rPr>
              <a:t>	При </a:t>
            </a:r>
            <a:r>
              <a:rPr lang="ru-RU" dirty="0" err="1">
                <a:latin typeface="Comic Sans MS" panose="030F0702030302020204" pitchFamily="66" charset="0"/>
              </a:rPr>
              <a:t>цьому</a:t>
            </a:r>
            <a:r>
              <a:rPr lang="ru-RU" dirty="0">
                <a:latin typeface="Comic Sans MS" panose="030F0702030302020204" pitchFamily="66" charset="0"/>
              </a:rPr>
              <a:t> </a:t>
            </a:r>
            <a:r>
              <a:rPr lang="ru-RU" dirty="0" err="1">
                <a:latin typeface="Comic Sans MS" panose="030F0702030302020204" pitchFamily="66" charset="0"/>
              </a:rPr>
              <a:t>Ізраїль</a:t>
            </a:r>
            <a:r>
              <a:rPr lang="ru-RU" dirty="0">
                <a:latin typeface="Comic Sans MS" panose="030F0702030302020204" pitchFamily="66" charset="0"/>
              </a:rPr>
              <a:t> як </a:t>
            </a:r>
            <a:r>
              <a:rPr lang="ru-RU" dirty="0" err="1">
                <a:latin typeface="Comic Sans MS" panose="030F0702030302020204" pitchFamily="66" charset="0"/>
              </a:rPr>
              <a:t>національна</a:t>
            </a:r>
            <a:r>
              <a:rPr lang="ru-RU" dirty="0">
                <a:latin typeface="Comic Sans MS" panose="030F0702030302020204" pitchFamily="66" charset="0"/>
              </a:rPr>
              <a:t> держава став </a:t>
            </a:r>
            <a:r>
              <a:rPr lang="ru-RU" dirty="0" err="1">
                <a:latin typeface="Comic Sans MS" panose="030F0702030302020204" pitchFamily="66" charset="0"/>
              </a:rPr>
              <a:t>будинком</a:t>
            </a:r>
            <a:r>
              <a:rPr lang="ru-RU" dirty="0">
                <a:latin typeface="Comic Sans MS" panose="030F0702030302020204" pitchFamily="66" charset="0"/>
              </a:rPr>
              <a:t> для </a:t>
            </a:r>
            <a:r>
              <a:rPr lang="ru-RU" dirty="0" err="1">
                <a:latin typeface="Comic Sans MS" panose="030F0702030302020204" pitchFamily="66" charset="0"/>
              </a:rPr>
              <a:t>мільйонів</a:t>
            </a:r>
            <a:r>
              <a:rPr lang="ru-RU" dirty="0">
                <a:latin typeface="Comic Sans MS" panose="030F0702030302020204" pitchFamily="66" charset="0"/>
              </a:rPr>
              <a:t> </a:t>
            </a:r>
            <a:r>
              <a:rPr lang="ru-RU" dirty="0" err="1">
                <a:latin typeface="Comic Sans MS" panose="030F0702030302020204" pitchFamily="66" charset="0"/>
              </a:rPr>
              <a:t>євреїв</a:t>
            </a:r>
            <a:r>
              <a:rPr lang="ru-RU" dirty="0">
                <a:latin typeface="Comic Sans MS" panose="030F0702030302020204" pitchFamily="66" charset="0"/>
              </a:rPr>
              <a:t> — як для тих, </a:t>
            </a:r>
            <a:r>
              <a:rPr lang="ru-RU" dirty="0" err="1">
                <a:latin typeface="Comic Sans MS" panose="030F0702030302020204" pitchFamily="66" charset="0"/>
              </a:rPr>
              <a:t>що</a:t>
            </a:r>
            <a:r>
              <a:rPr lang="ru-RU" dirty="0">
                <a:latin typeface="Comic Sans MS" panose="030F0702030302020204" pitchFamily="66" charset="0"/>
              </a:rPr>
              <a:t> </a:t>
            </a:r>
            <a:r>
              <a:rPr lang="ru-RU" dirty="0" err="1">
                <a:latin typeface="Comic Sans MS" panose="030F0702030302020204" pitchFamily="66" charset="0"/>
              </a:rPr>
              <a:t>приїхали</a:t>
            </a:r>
            <a:r>
              <a:rPr lang="ru-RU" dirty="0">
                <a:latin typeface="Comic Sans MS" panose="030F0702030302020204" pitchFamily="66" charset="0"/>
              </a:rPr>
              <a:t> в </a:t>
            </a:r>
            <a:r>
              <a:rPr lang="ru-RU" dirty="0" err="1">
                <a:latin typeface="Comic Sans MS" panose="030F0702030302020204" pitchFamily="66" charset="0"/>
              </a:rPr>
              <a:t>нього</a:t>
            </a:r>
            <a:r>
              <a:rPr lang="ru-RU" dirty="0">
                <a:latin typeface="Comic Sans MS" panose="030F0702030302020204" pitchFamily="66" charset="0"/>
              </a:rPr>
              <a:t> з </a:t>
            </a:r>
            <a:r>
              <a:rPr lang="ru-RU" dirty="0" err="1">
                <a:latin typeface="Comic Sans MS" panose="030F0702030302020204" pitchFamily="66" charset="0"/>
              </a:rPr>
              <a:t>усього</a:t>
            </a:r>
            <a:r>
              <a:rPr lang="ru-RU" dirty="0">
                <a:latin typeface="Comic Sans MS" panose="030F0702030302020204" pitchFamily="66" charset="0"/>
              </a:rPr>
              <a:t> </a:t>
            </a:r>
            <a:r>
              <a:rPr lang="ru-RU" dirty="0" err="1">
                <a:latin typeface="Comic Sans MS" panose="030F0702030302020204" pitchFamily="66" charset="0"/>
              </a:rPr>
              <a:t>світу</a:t>
            </a:r>
            <a:r>
              <a:rPr lang="ru-RU" dirty="0">
                <a:latin typeface="Comic Sans MS" panose="030F0702030302020204" pitchFamily="66" charset="0"/>
              </a:rPr>
              <a:t>, так і для тих, </a:t>
            </a:r>
            <a:r>
              <a:rPr lang="ru-RU" dirty="0" err="1">
                <a:latin typeface="Comic Sans MS" panose="030F0702030302020204" pitchFamily="66" charset="0"/>
              </a:rPr>
              <a:t>що</a:t>
            </a:r>
            <a:r>
              <a:rPr lang="ru-RU" dirty="0">
                <a:latin typeface="Comic Sans MS" panose="030F0702030302020204" pitchFamily="66" charset="0"/>
              </a:rPr>
              <a:t> </a:t>
            </a:r>
            <a:r>
              <a:rPr lang="ru-RU" dirty="0" err="1">
                <a:latin typeface="Comic Sans MS" panose="030F0702030302020204" pitchFamily="66" charset="0"/>
              </a:rPr>
              <a:t>народилися</a:t>
            </a:r>
            <a:r>
              <a:rPr lang="ru-RU" dirty="0">
                <a:latin typeface="Comic Sans MS" panose="030F0702030302020204" pitchFamily="66" charset="0"/>
              </a:rPr>
              <a:t> в </a:t>
            </a:r>
            <a:r>
              <a:rPr lang="ru-RU" dirty="0" err="1">
                <a:latin typeface="Comic Sans MS" panose="030F0702030302020204" pitchFamily="66" charset="0"/>
              </a:rPr>
              <a:t>ньому</a:t>
            </a:r>
            <a:r>
              <a:rPr lang="ru-RU" dirty="0">
                <a:latin typeface="Comic Sans MS" panose="030F0702030302020204" pitchFamily="66" charset="0"/>
              </a:rPr>
              <a:t> за </a:t>
            </a:r>
            <a:r>
              <a:rPr lang="ru-RU" dirty="0" err="1">
                <a:latin typeface="Comic Sans MS" panose="030F0702030302020204" pitchFamily="66" charset="0"/>
              </a:rPr>
              <a:t>десятиліття</a:t>
            </a:r>
            <a:r>
              <a:rPr lang="ru-RU" dirty="0">
                <a:latin typeface="Comic Sans MS" panose="030F0702030302020204" pitchFamily="66" charset="0"/>
              </a:rPr>
              <a:t> </a:t>
            </a:r>
            <a:r>
              <a:rPr lang="ru-RU" dirty="0" err="1">
                <a:latin typeface="Comic Sans MS" panose="030F0702030302020204" pitchFamily="66" charset="0"/>
              </a:rPr>
              <a:t>його</a:t>
            </a:r>
            <a:r>
              <a:rPr lang="ru-RU" dirty="0">
                <a:latin typeface="Comic Sans MS" panose="030F0702030302020204" pitchFamily="66" charset="0"/>
              </a:rPr>
              <a:t> </a:t>
            </a:r>
            <a:r>
              <a:rPr lang="ru-RU" dirty="0" err="1">
                <a:latin typeface="Comic Sans MS" panose="030F0702030302020204" pitchFamily="66" charset="0"/>
              </a:rPr>
              <a:t>існування</a:t>
            </a:r>
            <a:r>
              <a:rPr lang="ru-RU" dirty="0">
                <a:latin typeface="Comic Sans MS" panose="030F0702030302020204" pitchFamily="66" charset="0"/>
              </a:rPr>
              <a:t>.</a:t>
            </a:r>
          </a:p>
          <a:p>
            <a:pPr marL="0" indent="0">
              <a:buNone/>
            </a:pPr>
            <a:endParaRPr lang="ru-RU" dirty="0">
              <a:latin typeface="Comic Sans MS" panose="030F0702030302020204" pitchFamily="66" charset="0"/>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3232" y="476672"/>
            <a:ext cx="2880320" cy="22279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4" name="Picture 4" descr="Израиль Фото, фотографии, обои. Эйлат - курортный центр Израиля - ФотоФорум"/>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2486665"/>
            <a:ext cx="3024336" cy="23488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46" name="Picture 6" descr="24Daily.net &quot; Израиль"/>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3232" y="4725144"/>
            <a:ext cx="2998896" cy="20992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62535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71400"/>
            <a:ext cx="8229600" cy="1143000"/>
          </a:xfrm>
        </p:spPr>
        <p:txBody>
          <a:bodyPr/>
          <a:lstStyle/>
          <a:p>
            <a:r>
              <a:rPr lang="uk-UA" b="1" dirty="0" smtClean="0">
                <a:latin typeface="Comic Sans MS" panose="030F0702030302020204" pitchFamily="66" charset="0"/>
              </a:rPr>
              <a:t>Валюта Ізраїлю</a:t>
            </a:r>
            <a:endParaRPr lang="ru-RU" b="1" dirty="0">
              <a:latin typeface="Comic Sans MS" panose="030F0702030302020204" pitchFamily="66" charset="0"/>
            </a:endParaRPr>
          </a:p>
        </p:txBody>
      </p:sp>
      <p:sp>
        <p:nvSpPr>
          <p:cNvPr id="3" name="Объект 2"/>
          <p:cNvSpPr>
            <a:spLocks noGrp="1"/>
          </p:cNvSpPr>
          <p:nvPr>
            <p:ph sz="quarter" idx="1"/>
          </p:nvPr>
        </p:nvSpPr>
        <p:spPr>
          <a:xfrm>
            <a:off x="179512" y="924103"/>
            <a:ext cx="4536504" cy="2808312"/>
          </a:xfrm>
        </p:spPr>
        <p:txBody>
          <a:bodyPr>
            <a:normAutofit fontScale="85000" lnSpcReduction="10000"/>
          </a:bodyPr>
          <a:lstStyle/>
          <a:p>
            <a:pPr marL="0" indent="0">
              <a:buNone/>
            </a:pPr>
            <a:r>
              <a:rPr lang="ru-RU" dirty="0" smtClean="0"/>
              <a:t>	</a:t>
            </a:r>
            <a:r>
              <a:rPr lang="ru-RU" sz="3000" dirty="0" smtClean="0">
                <a:latin typeface="Comic Sans MS" panose="030F0702030302020204" pitchFamily="66" charset="0"/>
              </a:rPr>
              <a:t>Валюта </a:t>
            </a:r>
            <a:r>
              <a:rPr lang="ru-RU" sz="3000" dirty="0" err="1">
                <a:latin typeface="Comic Sans MS" panose="030F0702030302020204" pitchFamily="66" charset="0"/>
              </a:rPr>
              <a:t>Ізраїлю</a:t>
            </a:r>
            <a:r>
              <a:rPr lang="ru-RU" sz="3000" dirty="0">
                <a:latin typeface="Comic Sans MS" panose="030F0702030302020204" pitchFamily="66" charset="0"/>
              </a:rPr>
              <a:t> </a:t>
            </a:r>
            <a:r>
              <a:rPr lang="ru-RU" sz="3000" dirty="0" err="1">
                <a:latin typeface="Comic Sans MS" panose="030F0702030302020204" pitchFamily="66" charset="0"/>
              </a:rPr>
              <a:t>досить</a:t>
            </a:r>
            <a:r>
              <a:rPr lang="ru-RU" sz="3000" dirty="0">
                <a:latin typeface="Comic Sans MS" panose="030F0702030302020204" pitchFamily="66" charset="0"/>
              </a:rPr>
              <a:t> </a:t>
            </a:r>
            <a:r>
              <a:rPr lang="ru-RU" sz="3000" dirty="0" smtClean="0">
                <a:latin typeface="Comic Sans MS" panose="030F0702030302020204" pitchFamily="66" charset="0"/>
              </a:rPr>
              <a:t>молода, </a:t>
            </a:r>
            <a:r>
              <a:rPr lang="ru-RU" sz="3000" dirty="0">
                <a:latin typeface="Comic Sans MS" panose="030F0702030302020204" pitchFamily="66" charset="0"/>
              </a:rPr>
              <a:t>як і держава. </a:t>
            </a:r>
            <a:r>
              <a:rPr lang="ru-RU" sz="3000" dirty="0" err="1">
                <a:latin typeface="Comic Sans MS" panose="030F0702030302020204" pitchFamily="66" charset="0"/>
              </a:rPr>
              <a:t>Оновлений</a:t>
            </a:r>
            <a:r>
              <a:rPr lang="ru-RU" sz="3000" dirty="0">
                <a:latin typeface="Comic Sans MS" panose="030F0702030302020204" pitchFamily="66" charset="0"/>
              </a:rPr>
              <a:t> </a:t>
            </a:r>
            <a:r>
              <a:rPr lang="ru-RU" sz="3000" dirty="0" err="1">
                <a:latin typeface="Comic Sans MS" panose="030F0702030302020204" pitchFamily="66" charset="0"/>
              </a:rPr>
              <a:t>ізраїльський</a:t>
            </a:r>
            <a:r>
              <a:rPr lang="ru-RU" sz="3000" dirty="0">
                <a:latin typeface="Comic Sans MS" panose="030F0702030302020204" pitchFamily="66" charset="0"/>
              </a:rPr>
              <a:t> шекель </a:t>
            </a:r>
            <a:r>
              <a:rPr lang="ru-RU" sz="3000" dirty="0" err="1">
                <a:latin typeface="Comic Sans MS" panose="030F0702030302020204" pitchFamily="66" charset="0"/>
              </a:rPr>
              <a:t>увійшов</a:t>
            </a:r>
            <a:r>
              <a:rPr lang="ru-RU" sz="3000" dirty="0">
                <a:latin typeface="Comic Sans MS" panose="030F0702030302020204" pitchFamily="66" charset="0"/>
              </a:rPr>
              <a:t> в </a:t>
            </a:r>
            <a:r>
              <a:rPr lang="ru-RU" sz="3000" dirty="0" err="1">
                <a:latin typeface="Comic Sans MS" panose="030F0702030302020204" pitchFamily="66" charset="0"/>
              </a:rPr>
              <a:t>обіг</a:t>
            </a:r>
            <a:r>
              <a:rPr lang="ru-RU" sz="3000" dirty="0">
                <a:latin typeface="Comic Sans MS" panose="030F0702030302020204" pitchFamily="66" charset="0"/>
              </a:rPr>
              <a:t> у </a:t>
            </a:r>
            <a:r>
              <a:rPr lang="ru-RU" sz="3000" dirty="0" err="1">
                <a:latin typeface="Comic Sans MS" panose="030F0702030302020204" pitchFamily="66" charset="0"/>
              </a:rPr>
              <a:t>вересні</a:t>
            </a:r>
            <a:r>
              <a:rPr lang="ru-RU" sz="3000" dirty="0">
                <a:latin typeface="Comic Sans MS" panose="030F0702030302020204" pitchFamily="66" charset="0"/>
              </a:rPr>
              <a:t> 1985 року, </a:t>
            </a:r>
            <a:r>
              <a:rPr lang="ru-RU" sz="3000" dirty="0" err="1">
                <a:latin typeface="Comic Sans MS" panose="030F0702030302020204" pitchFamily="66" charset="0"/>
              </a:rPr>
              <a:t>після</a:t>
            </a:r>
            <a:r>
              <a:rPr lang="ru-RU" sz="3000" dirty="0">
                <a:latin typeface="Comic Sans MS" panose="030F0702030302020204" pitchFamily="66" charset="0"/>
              </a:rPr>
              <a:t> </a:t>
            </a:r>
            <a:r>
              <a:rPr lang="ru-RU" sz="3000" dirty="0" err="1">
                <a:latin typeface="Comic Sans MS" panose="030F0702030302020204" pitchFamily="66" charset="0"/>
              </a:rPr>
              <a:t>грошово-кредитної</a:t>
            </a:r>
            <a:r>
              <a:rPr lang="ru-RU" sz="3000" dirty="0">
                <a:latin typeface="Comic Sans MS" panose="030F0702030302020204" pitchFamily="66" charset="0"/>
              </a:rPr>
              <a:t> </a:t>
            </a:r>
            <a:r>
              <a:rPr lang="ru-RU" sz="3000" dirty="0" err="1">
                <a:latin typeface="Comic Sans MS" panose="030F0702030302020204" pitchFamily="66" charset="0"/>
              </a:rPr>
              <a:t>реформи</a:t>
            </a:r>
            <a:r>
              <a:rPr lang="ru-RU" sz="3000" dirty="0">
                <a:latin typeface="Comic Sans MS" panose="030F0702030302020204" pitchFamily="66" charset="0"/>
              </a:rPr>
              <a:t>. </a:t>
            </a:r>
          </a:p>
        </p:txBody>
      </p:sp>
      <p:pic>
        <p:nvPicPr>
          <p:cNvPr id="2050" name="Picture 2" descr="Банкноты мира:Банкноты Азии,Банкноты Америки и Океании,Банкн…"/>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04325" y="980726"/>
            <a:ext cx="4365035" cy="2765833"/>
          </a:xfrm>
          <a:prstGeom prst="rect">
            <a:avLst/>
          </a:prstGeom>
          <a:noFill/>
          <a:ln>
            <a:solidFill>
              <a:schemeClr val="tx1">
                <a:lumMod val="95000"/>
                <a:lumOff val="5000"/>
              </a:schemeClr>
            </a:solidFill>
          </a:ln>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716016" y="4149080"/>
            <a:ext cx="4032448" cy="1846659"/>
          </a:xfrm>
          <a:prstGeom prst="rect">
            <a:avLst/>
          </a:prstGeom>
          <a:noFill/>
        </p:spPr>
        <p:txBody>
          <a:bodyPr wrap="square" rtlCol="0">
            <a:spAutoFit/>
          </a:bodyPr>
          <a:lstStyle/>
          <a:p>
            <a:r>
              <a:rPr lang="ru-RU" dirty="0" smtClean="0">
                <a:latin typeface="Comic Sans MS" panose="030F0702030302020204" pitchFamily="66" charset="0"/>
              </a:rPr>
              <a:t>	</a:t>
            </a:r>
            <a:r>
              <a:rPr lang="ru-RU" sz="2400" dirty="0" smtClean="0">
                <a:latin typeface="Comic Sans MS" panose="030F0702030302020204" pitchFamily="66" charset="0"/>
              </a:rPr>
              <a:t>Одна </a:t>
            </a:r>
            <a:r>
              <a:rPr lang="ru-RU" sz="2400" dirty="0" err="1" smtClean="0">
                <a:latin typeface="Comic Sans MS" panose="030F0702030302020204" pitchFamily="66" charset="0"/>
              </a:rPr>
              <a:t>одиниця</a:t>
            </a:r>
            <a:r>
              <a:rPr lang="ru-RU" sz="2400" dirty="0" smtClean="0">
                <a:latin typeface="Comic Sans MS" panose="030F0702030302020204" pitchFamily="66" charset="0"/>
              </a:rPr>
              <a:t> нового шекеля </a:t>
            </a:r>
            <a:r>
              <a:rPr lang="ru-RU" sz="2400" dirty="0" err="1" smtClean="0">
                <a:latin typeface="Comic Sans MS" panose="030F0702030302020204" pitchFamily="66" charset="0"/>
              </a:rPr>
              <a:t>дорівнює</a:t>
            </a:r>
            <a:r>
              <a:rPr lang="ru-RU" sz="2400" dirty="0" smtClean="0">
                <a:latin typeface="Comic Sans MS" panose="030F0702030302020204" pitchFamily="66" charset="0"/>
              </a:rPr>
              <a:t> 1000 старим і </a:t>
            </a:r>
            <a:r>
              <a:rPr lang="ru-RU" sz="2400" dirty="0" err="1" smtClean="0">
                <a:latin typeface="Comic Sans MS" panose="030F0702030302020204" pitchFamily="66" charset="0"/>
              </a:rPr>
              <a:t>складається</a:t>
            </a:r>
            <a:r>
              <a:rPr lang="ru-RU" sz="2400" dirty="0" smtClean="0">
                <a:latin typeface="Comic Sans MS" panose="030F0702030302020204" pitchFamily="66" charset="0"/>
              </a:rPr>
              <a:t> з 100 </a:t>
            </a:r>
            <a:r>
              <a:rPr lang="ru-RU" sz="2400" dirty="0" err="1" smtClean="0">
                <a:latin typeface="Comic Sans MS" panose="030F0702030302020204" pitchFamily="66" charset="0"/>
              </a:rPr>
              <a:t>агорот</a:t>
            </a:r>
            <a:r>
              <a:rPr lang="ru-RU" sz="2400" dirty="0" smtClean="0">
                <a:latin typeface="Comic Sans MS" panose="030F0702030302020204" pitchFamily="66" charset="0"/>
              </a:rPr>
              <a:t>.</a:t>
            </a:r>
          </a:p>
          <a:p>
            <a:endParaRPr lang="ru-RU" dirty="0"/>
          </a:p>
        </p:txBody>
      </p:sp>
      <p:pic>
        <p:nvPicPr>
          <p:cNvPr id="2052" name="Picture 4" descr="Для туристов &quot; Statours - израильская туристическая компания"/>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688" y="3746560"/>
            <a:ext cx="4457637" cy="2880320"/>
          </a:xfrm>
          <a:prstGeom prst="rect">
            <a:avLst/>
          </a:prstGeom>
          <a:noFill/>
          <a:ln>
            <a:solidFill>
              <a:schemeClr val="tx1">
                <a:lumMod val="95000"/>
                <a:lumOff val="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4834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normAutofit/>
          </a:bodyPr>
          <a:lstStyle/>
          <a:p>
            <a:r>
              <a:rPr lang="uk-UA" sz="6000" b="1" dirty="0" smtClean="0">
                <a:latin typeface="Comic Sans MS" panose="030F0702030302020204" pitchFamily="66" charset="0"/>
              </a:rPr>
              <a:t>План</a:t>
            </a:r>
            <a:endParaRPr lang="ru-RU" sz="6000" b="1" dirty="0">
              <a:latin typeface="Comic Sans MS" panose="030F0702030302020204" pitchFamily="66" charset="0"/>
            </a:endParaRPr>
          </a:p>
        </p:txBody>
      </p:sp>
      <p:sp>
        <p:nvSpPr>
          <p:cNvPr id="3" name="Объект 2"/>
          <p:cNvSpPr>
            <a:spLocks noGrp="1"/>
          </p:cNvSpPr>
          <p:nvPr>
            <p:ph sz="quarter" idx="1"/>
          </p:nvPr>
        </p:nvSpPr>
        <p:spPr>
          <a:xfrm>
            <a:off x="611560" y="1268760"/>
            <a:ext cx="8229600" cy="5328592"/>
          </a:xfrm>
        </p:spPr>
        <p:txBody>
          <a:bodyPr>
            <a:normAutofit fontScale="92500" lnSpcReduction="20000"/>
          </a:bodyPr>
          <a:lstStyle/>
          <a:p>
            <a:pPr marL="514350" indent="-514350">
              <a:buFont typeface="+mj-lt"/>
              <a:buAutoNum type="arabicPeriod"/>
            </a:pPr>
            <a:r>
              <a:rPr lang="ru-RU" dirty="0" err="1" smtClean="0">
                <a:latin typeface="Comic Sans MS" panose="030F0702030302020204" pitchFamily="66" charset="0"/>
              </a:rPr>
              <a:t>Виникнення</a:t>
            </a:r>
            <a:r>
              <a:rPr lang="ru-RU" dirty="0" smtClean="0">
                <a:latin typeface="Comic Sans MS" panose="030F0702030302020204" pitchFamily="66" charset="0"/>
              </a:rPr>
              <a:t> </a:t>
            </a:r>
            <a:r>
              <a:rPr lang="ru-RU" dirty="0" err="1" smtClean="0">
                <a:latin typeface="Comic Sans MS" panose="030F0702030302020204" pitchFamily="66" charset="0"/>
              </a:rPr>
              <a:t>держави</a:t>
            </a:r>
            <a:r>
              <a:rPr lang="ru-RU" dirty="0" smtClean="0">
                <a:latin typeface="Comic Sans MS" panose="030F0702030302020204" pitchFamily="66" charset="0"/>
              </a:rPr>
              <a:t> </a:t>
            </a:r>
            <a:r>
              <a:rPr lang="ru-RU" dirty="0" err="1" smtClean="0">
                <a:latin typeface="Comic Sans MS" panose="030F0702030302020204" pitchFamily="66" charset="0"/>
              </a:rPr>
              <a:t>Ізраїль</a:t>
            </a:r>
            <a:endParaRPr lang="ru-RU" dirty="0" smtClean="0">
              <a:latin typeface="Comic Sans MS" panose="030F0702030302020204" pitchFamily="66" charset="0"/>
            </a:endParaRPr>
          </a:p>
          <a:p>
            <a:pPr marL="514350" indent="-514350">
              <a:buFont typeface="+mj-lt"/>
              <a:buAutoNum type="arabicPeriod"/>
            </a:pPr>
            <a:r>
              <a:rPr lang="ru-RU" dirty="0" err="1">
                <a:latin typeface="Comic Sans MS" panose="030F0702030302020204" pitchFamily="66" charset="0"/>
              </a:rPr>
              <a:t>Декларація</a:t>
            </a:r>
            <a:r>
              <a:rPr lang="ru-RU" dirty="0">
                <a:latin typeface="Comic Sans MS" panose="030F0702030302020204" pitchFamily="66" charset="0"/>
              </a:rPr>
              <a:t> </a:t>
            </a:r>
            <a:r>
              <a:rPr lang="ru-RU" dirty="0" err="1" smtClean="0">
                <a:latin typeface="Comic Sans MS" panose="030F0702030302020204" pitchFamily="66" charset="0"/>
              </a:rPr>
              <a:t>Бальфура</a:t>
            </a:r>
            <a:endParaRPr lang="ru-RU" dirty="0" smtClean="0">
              <a:latin typeface="Comic Sans MS" panose="030F0702030302020204" pitchFamily="66" charset="0"/>
            </a:endParaRPr>
          </a:p>
          <a:p>
            <a:pPr marL="514350" indent="-514350">
              <a:buFont typeface="+mj-lt"/>
              <a:buAutoNum type="arabicPeriod"/>
            </a:pPr>
            <a:r>
              <a:rPr lang="ru-RU" dirty="0" err="1" smtClean="0">
                <a:latin typeface="Comic Sans MS" panose="030F0702030302020204" pitchFamily="66" charset="0"/>
              </a:rPr>
              <a:t>Подальші</a:t>
            </a:r>
            <a:r>
              <a:rPr lang="ru-RU" dirty="0" smtClean="0">
                <a:latin typeface="Comic Sans MS" panose="030F0702030302020204" pitchFamily="66" charset="0"/>
              </a:rPr>
              <a:t> </a:t>
            </a:r>
            <a:r>
              <a:rPr lang="ru-RU" dirty="0" err="1" smtClean="0">
                <a:latin typeface="Comic Sans MS" panose="030F0702030302020204" pitchFamily="66" charset="0"/>
              </a:rPr>
              <a:t>події</a:t>
            </a:r>
            <a:endParaRPr lang="ru-RU" dirty="0" smtClean="0">
              <a:latin typeface="Comic Sans MS" panose="030F0702030302020204" pitchFamily="66" charset="0"/>
            </a:endParaRPr>
          </a:p>
          <a:p>
            <a:pPr marL="514350" indent="-514350">
              <a:buFont typeface="+mj-lt"/>
              <a:buAutoNum type="arabicPeriod"/>
            </a:pPr>
            <a:r>
              <a:rPr lang="ru-RU" dirty="0" smtClean="0">
                <a:latin typeface="Comic Sans MS" panose="030F0702030302020204" pitchFamily="66" charset="0"/>
              </a:rPr>
              <a:t>Роль великих </a:t>
            </a:r>
            <a:r>
              <a:rPr lang="ru-RU" dirty="0" smtClean="0">
                <a:latin typeface="Comic Sans MS" panose="030F0702030302020204" pitchFamily="66" charset="0"/>
              </a:rPr>
              <a:t>держав</a:t>
            </a:r>
          </a:p>
          <a:p>
            <a:pPr marL="514350" indent="-514350">
              <a:buFont typeface="+mj-lt"/>
              <a:buAutoNum type="arabicPeriod"/>
            </a:pPr>
            <a:r>
              <a:rPr lang="ru-RU" dirty="0" err="1" smtClean="0">
                <a:latin typeface="Comic Sans MS" panose="030F0702030302020204" pitchFamily="66" charset="0"/>
              </a:rPr>
              <a:t>Близькосхідний</a:t>
            </a:r>
            <a:r>
              <a:rPr lang="ru-RU" dirty="0" smtClean="0">
                <a:latin typeface="Comic Sans MS" panose="030F0702030302020204" pitchFamily="66" charset="0"/>
              </a:rPr>
              <a:t> </a:t>
            </a:r>
            <a:r>
              <a:rPr lang="ru-RU" dirty="0" err="1" smtClean="0">
                <a:latin typeface="Comic Sans MS" panose="030F0702030302020204" pitchFamily="66" charset="0"/>
              </a:rPr>
              <a:t>конфлікт</a:t>
            </a:r>
            <a:endParaRPr lang="ru-RU" dirty="0" smtClean="0">
              <a:latin typeface="Comic Sans MS" panose="030F0702030302020204" pitchFamily="66" charset="0"/>
            </a:endParaRPr>
          </a:p>
          <a:p>
            <a:pPr marL="514350" indent="-514350">
              <a:buFont typeface="+mj-lt"/>
              <a:buAutoNum type="arabicPeriod"/>
            </a:pPr>
            <a:r>
              <a:rPr lang="ru-RU" dirty="0" err="1" smtClean="0">
                <a:latin typeface="Comic Sans MS" panose="030F0702030302020204" pitchFamily="66" charset="0"/>
              </a:rPr>
              <a:t>Війна</a:t>
            </a:r>
            <a:r>
              <a:rPr lang="ru-RU" dirty="0" smtClean="0">
                <a:latin typeface="Comic Sans MS" panose="030F0702030302020204" pitchFamily="66" charset="0"/>
              </a:rPr>
              <a:t> за </a:t>
            </a:r>
            <a:r>
              <a:rPr lang="ru-RU" dirty="0" err="1" smtClean="0">
                <a:latin typeface="Comic Sans MS" panose="030F0702030302020204" pitchFamily="66" charset="0"/>
              </a:rPr>
              <a:t>незалежність</a:t>
            </a:r>
            <a:endParaRPr lang="ru-RU" dirty="0" smtClean="0">
              <a:latin typeface="Comic Sans MS" panose="030F0702030302020204" pitchFamily="66" charset="0"/>
            </a:endParaRPr>
          </a:p>
          <a:p>
            <a:pPr marL="514350" indent="-514350">
              <a:buFont typeface="+mj-lt"/>
              <a:buAutoNum type="arabicPeriod"/>
            </a:pPr>
            <a:r>
              <a:rPr lang="ru-RU" dirty="0" smtClean="0">
                <a:latin typeface="Comic Sans MS" panose="030F0702030302020204" pitchFamily="66" charset="0"/>
              </a:rPr>
              <a:t>Друга </a:t>
            </a:r>
            <a:r>
              <a:rPr lang="ru-RU" dirty="0" err="1" smtClean="0">
                <a:latin typeface="Comic Sans MS" panose="030F0702030302020204" pitchFamily="66" charset="0"/>
              </a:rPr>
              <a:t>війна</a:t>
            </a:r>
            <a:endParaRPr lang="ru-RU" dirty="0" smtClean="0">
              <a:latin typeface="Comic Sans MS" panose="030F0702030302020204" pitchFamily="66" charset="0"/>
            </a:endParaRPr>
          </a:p>
          <a:p>
            <a:pPr marL="514350" indent="-514350">
              <a:buFont typeface="+mj-lt"/>
              <a:buAutoNum type="arabicPeriod"/>
            </a:pPr>
            <a:r>
              <a:rPr lang="ru-RU" dirty="0" err="1" smtClean="0">
                <a:latin typeface="Comic Sans MS" panose="030F0702030302020204" pitchFamily="66" charset="0"/>
              </a:rPr>
              <a:t>Третя</a:t>
            </a:r>
            <a:r>
              <a:rPr lang="ru-RU" dirty="0" smtClean="0">
                <a:latin typeface="Comic Sans MS" panose="030F0702030302020204" pitchFamily="66" charset="0"/>
              </a:rPr>
              <a:t> (</a:t>
            </a:r>
            <a:r>
              <a:rPr lang="ru-RU" dirty="0" err="1" smtClean="0">
                <a:latin typeface="Comic Sans MS" panose="030F0702030302020204" pitchFamily="66" charset="0"/>
              </a:rPr>
              <a:t>шестидневна</a:t>
            </a:r>
            <a:r>
              <a:rPr lang="ru-RU" dirty="0" smtClean="0">
                <a:latin typeface="Comic Sans MS" panose="030F0702030302020204" pitchFamily="66" charset="0"/>
              </a:rPr>
              <a:t>) </a:t>
            </a:r>
            <a:r>
              <a:rPr lang="ru-RU" dirty="0" err="1" smtClean="0">
                <a:latin typeface="Comic Sans MS" panose="030F0702030302020204" pitchFamily="66" charset="0"/>
              </a:rPr>
              <a:t>війна</a:t>
            </a:r>
            <a:endParaRPr lang="ru-RU" dirty="0" smtClean="0">
              <a:latin typeface="Comic Sans MS" panose="030F0702030302020204" pitchFamily="66" charset="0"/>
            </a:endParaRPr>
          </a:p>
          <a:p>
            <a:pPr marL="514350" indent="-514350">
              <a:buFont typeface="+mj-lt"/>
              <a:buAutoNum type="arabicPeriod"/>
            </a:pPr>
            <a:r>
              <a:rPr lang="ru-RU" dirty="0" err="1" smtClean="0">
                <a:latin typeface="Comic Sans MS" panose="030F0702030302020204" pitchFamily="66" charset="0"/>
              </a:rPr>
              <a:t>Війна</a:t>
            </a:r>
            <a:r>
              <a:rPr lang="ru-RU" dirty="0" smtClean="0">
                <a:latin typeface="Comic Sans MS" panose="030F0702030302020204" pitchFamily="66" charset="0"/>
              </a:rPr>
              <a:t> </a:t>
            </a:r>
            <a:r>
              <a:rPr lang="ru-RU" dirty="0" err="1" smtClean="0">
                <a:latin typeface="Comic Sans MS" panose="030F0702030302020204" pitchFamily="66" charset="0"/>
              </a:rPr>
              <a:t>Йом</a:t>
            </a:r>
            <a:r>
              <a:rPr lang="ru-RU" dirty="0" smtClean="0">
                <a:latin typeface="Comic Sans MS" panose="030F0702030302020204" pitchFamily="66" charset="0"/>
              </a:rPr>
              <a:t> </a:t>
            </a:r>
            <a:r>
              <a:rPr lang="ru-RU" dirty="0" err="1" smtClean="0">
                <a:latin typeface="Comic Sans MS" panose="030F0702030302020204" pitchFamily="66" charset="0"/>
              </a:rPr>
              <a:t>Кіпур</a:t>
            </a:r>
            <a:endParaRPr lang="ru-RU" dirty="0" smtClean="0">
              <a:latin typeface="Comic Sans MS" panose="030F0702030302020204" pitchFamily="66" charset="0"/>
            </a:endParaRPr>
          </a:p>
          <a:p>
            <a:pPr marL="514350" indent="-514350">
              <a:buFont typeface="+mj-lt"/>
              <a:buAutoNum type="arabicPeriod"/>
            </a:pPr>
            <a:r>
              <a:rPr lang="ru-RU" dirty="0" err="1" smtClean="0">
                <a:latin typeface="Comic Sans MS" panose="030F0702030302020204" pitchFamily="66" charset="0"/>
              </a:rPr>
              <a:t>Інтифада</a:t>
            </a:r>
            <a:r>
              <a:rPr lang="ru-RU" dirty="0" smtClean="0">
                <a:latin typeface="Comic Sans MS" panose="030F0702030302020204" pitchFamily="66" charset="0"/>
              </a:rPr>
              <a:t> </a:t>
            </a:r>
            <a:r>
              <a:rPr lang="ru-RU" dirty="0" err="1" smtClean="0">
                <a:latin typeface="Comic Sans MS" panose="030F0702030302020204" pitchFamily="66" charset="0"/>
              </a:rPr>
              <a:t>палестинського</a:t>
            </a:r>
            <a:r>
              <a:rPr lang="ru-RU" dirty="0" smtClean="0">
                <a:latin typeface="Comic Sans MS" panose="030F0702030302020204" pitchFamily="66" charset="0"/>
              </a:rPr>
              <a:t> народу</a:t>
            </a:r>
            <a:endParaRPr lang="ru-RU" dirty="0" smtClean="0">
              <a:latin typeface="Comic Sans MS" panose="030F0702030302020204" pitchFamily="66" charset="0"/>
            </a:endParaRPr>
          </a:p>
          <a:p>
            <a:pPr marL="514350" indent="-514350">
              <a:buFont typeface="+mj-lt"/>
              <a:buAutoNum type="arabicPeriod"/>
            </a:pPr>
            <a:r>
              <a:rPr lang="ru-RU" dirty="0" err="1" smtClean="0">
                <a:latin typeface="Comic Sans MS" panose="030F0702030302020204" pitchFamily="66" charset="0"/>
              </a:rPr>
              <a:t>Проголошення</a:t>
            </a:r>
            <a:r>
              <a:rPr lang="ru-RU" dirty="0" smtClean="0">
                <a:latin typeface="Comic Sans MS" panose="030F0702030302020204" pitchFamily="66" charset="0"/>
              </a:rPr>
              <a:t> </a:t>
            </a:r>
            <a:r>
              <a:rPr lang="ru-RU" dirty="0" err="1">
                <a:latin typeface="Comic Sans MS" panose="030F0702030302020204" pitchFamily="66" charset="0"/>
              </a:rPr>
              <a:t>незалежності</a:t>
            </a:r>
            <a:r>
              <a:rPr lang="ru-RU" dirty="0">
                <a:latin typeface="Comic Sans MS" panose="030F0702030302020204" pitchFamily="66" charset="0"/>
              </a:rPr>
              <a:t> і </a:t>
            </a:r>
            <a:r>
              <a:rPr lang="ru-RU" dirty="0" err="1" smtClean="0">
                <a:latin typeface="Comic Sans MS" panose="030F0702030302020204" pitchFamily="66" charset="0"/>
              </a:rPr>
              <a:t>визнання</a:t>
            </a:r>
            <a:endParaRPr lang="ru-RU" dirty="0" smtClean="0">
              <a:latin typeface="Comic Sans MS" panose="030F0702030302020204" pitchFamily="66" charset="0"/>
            </a:endParaRPr>
          </a:p>
          <a:p>
            <a:pPr marL="514350" indent="-514350">
              <a:buFont typeface="+mj-lt"/>
              <a:buAutoNum type="arabicPeriod"/>
            </a:pPr>
            <a:r>
              <a:rPr lang="ru-RU" dirty="0" err="1" smtClean="0">
                <a:latin typeface="Comic Sans MS" panose="030F0702030302020204" pitchFamily="66" charset="0"/>
              </a:rPr>
              <a:t>Декларація</a:t>
            </a:r>
            <a:r>
              <a:rPr lang="ru-RU" dirty="0" smtClean="0">
                <a:latin typeface="Comic Sans MS" panose="030F0702030302020204" pitchFamily="66" charset="0"/>
              </a:rPr>
              <a:t> </a:t>
            </a:r>
            <a:r>
              <a:rPr lang="ru-RU" dirty="0" err="1" smtClean="0">
                <a:latin typeface="Comic Sans MS" panose="030F0702030302020204" pitchFamily="66" charset="0"/>
              </a:rPr>
              <a:t>незалежності</a:t>
            </a:r>
            <a:r>
              <a:rPr lang="ru-RU" dirty="0" smtClean="0">
                <a:latin typeface="Comic Sans MS" panose="030F0702030302020204" pitchFamily="66" charset="0"/>
              </a:rPr>
              <a:t> </a:t>
            </a:r>
            <a:r>
              <a:rPr lang="ru-RU" dirty="0" err="1" smtClean="0">
                <a:latin typeface="Comic Sans MS" panose="030F0702030302020204" pitchFamily="66" charset="0"/>
              </a:rPr>
              <a:t>Ізраїлю</a:t>
            </a:r>
            <a:endParaRPr lang="ru-RU" dirty="0" smtClean="0">
              <a:latin typeface="Comic Sans MS" panose="030F0702030302020204" pitchFamily="66" charset="0"/>
            </a:endParaRPr>
          </a:p>
          <a:p>
            <a:pPr marL="514350" indent="-514350">
              <a:buFont typeface="+mj-lt"/>
              <a:buAutoNum type="arabicPeriod"/>
            </a:pPr>
            <a:r>
              <a:rPr lang="ru-RU" dirty="0" err="1">
                <a:latin typeface="Comic Sans MS" panose="030F0702030302020204" pitchFamily="66" charset="0"/>
              </a:rPr>
              <a:t>Значення</a:t>
            </a:r>
            <a:r>
              <a:rPr lang="ru-RU" dirty="0">
                <a:latin typeface="Comic Sans MS" panose="030F0702030302020204" pitchFamily="66" charset="0"/>
              </a:rPr>
              <a:t> і </a:t>
            </a:r>
            <a:r>
              <a:rPr lang="ru-RU" dirty="0" err="1" smtClean="0">
                <a:latin typeface="Comic Sans MS" panose="030F0702030302020204" pitchFamily="66" charset="0"/>
              </a:rPr>
              <a:t>наслідки</a:t>
            </a:r>
            <a:r>
              <a:rPr lang="ru-RU" dirty="0" smtClean="0">
                <a:latin typeface="Comic Sans MS" panose="030F0702030302020204" pitchFamily="66" charset="0"/>
              </a:rPr>
              <a:t/>
            </a:r>
            <a:br>
              <a:rPr lang="ru-RU" dirty="0" smtClean="0">
                <a:latin typeface="Comic Sans MS" panose="030F0702030302020204" pitchFamily="66" charset="0"/>
              </a:rPr>
            </a:br>
            <a:r>
              <a:rPr lang="ru-RU" dirty="0" smtClean="0"/>
              <a:t/>
            </a:r>
            <a:br>
              <a:rPr lang="ru-RU" dirty="0" smtClean="0"/>
            </a:br>
            <a:endParaRPr lang="ru-RU" dirty="0"/>
          </a:p>
        </p:txBody>
      </p:sp>
    </p:spTree>
    <p:extLst>
      <p:ext uri="{BB962C8B-B14F-4D97-AF65-F5344CB8AC3E}">
        <p14:creationId xmlns:p14="http://schemas.microsoft.com/office/powerpoint/2010/main" xmlns="" val="4078670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err="1" smtClean="0">
                <a:latin typeface="Comic Sans MS" pitchFamily="66" charset="0"/>
              </a:rPr>
              <a:t>Джерела</a:t>
            </a:r>
            <a:endParaRPr lang="ru-RU" sz="4000" b="1" dirty="0">
              <a:latin typeface="Comic Sans MS" pitchFamily="66" charset="0"/>
            </a:endParaRPr>
          </a:p>
        </p:txBody>
      </p:sp>
      <p:sp>
        <p:nvSpPr>
          <p:cNvPr id="3" name="Объект 2"/>
          <p:cNvSpPr>
            <a:spLocks noGrp="1"/>
          </p:cNvSpPr>
          <p:nvPr>
            <p:ph sz="quarter" idx="1"/>
          </p:nvPr>
        </p:nvSpPr>
        <p:spPr/>
        <p:txBody>
          <a:bodyPr/>
          <a:lstStyle/>
          <a:p>
            <a:r>
              <a:rPr lang="en-US" dirty="0" smtClean="0"/>
              <a:t>uk.wikipedia.org</a:t>
            </a:r>
            <a:endParaRPr lang="uk-UA" dirty="0" smtClean="0"/>
          </a:p>
          <a:p>
            <a:r>
              <a:rPr lang="en-US" dirty="0" smtClean="0"/>
              <a:t>lessons.com.ua</a:t>
            </a:r>
            <a:endParaRPr lang="uk-UA" dirty="0" smtClean="0"/>
          </a:p>
          <a:p>
            <a:r>
              <a:rPr lang="en-US" dirty="0" smtClean="0"/>
              <a:t>google.com.ua</a:t>
            </a:r>
          </a:p>
          <a:p>
            <a:r>
              <a:rPr lang="en-US" dirty="0" smtClean="0"/>
              <a:t>edu.cirs.kiev.ua</a:t>
            </a:r>
          </a:p>
          <a:p>
            <a:r>
              <a:rPr lang="en-US" dirty="0" smtClean="0"/>
              <a:t>100pudov.com.ua</a:t>
            </a:r>
          </a:p>
          <a:p>
            <a:r>
              <a:rPr lang="en-US" dirty="0" smtClean="0"/>
              <a:t>studopedia.net</a:t>
            </a:r>
          </a:p>
          <a:p>
            <a:r>
              <a:rPr lang="en-US" dirty="0" smtClean="0"/>
              <a:t>uris.org.ua</a:t>
            </a:r>
          </a:p>
          <a:p>
            <a:endParaRPr lang="ru-RU" dirty="0"/>
          </a:p>
        </p:txBody>
      </p:sp>
    </p:spTree>
    <p:extLst>
      <p:ext uri="{BB962C8B-B14F-4D97-AF65-F5344CB8AC3E}">
        <p14:creationId xmlns:p14="http://schemas.microsoft.com/office/powerpoint/2010/main" xmlns="" val="3358145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127"/>
            <a:ext cx="8229600" cy="1143000"/>
          </a:xfrm>
        </p:spPr>
        <p:txBody>
          <a:bodyPr>
            <a:normAutofit/>
          </a:bodyPr>
          <a:lstStyle/>
          <a:p>
            <a:r>
              <a:rPr lang="ru-RU" b="1" dirty="0" err="1">
                <a:latin typeface="Comic Sans MS" panose="030F0702030302020204" pitchFamily="66" charset="0"/>
              </a:rPr>
              <a:t>Виникнення</a:t>
            </a:r>
            <a:r>
              <a:rPr lang="ru-RU" b="1" dirty="0">
                <a:latin typeface="Comic Sans MS" panose="030F0702030302020204" pitchFamily="66" charset="0"/>
              </a:rPr>
              <a:t> </a:t>
            </a:r>
            <a:r>
              <a:rPr lang="ru-RU" b="1" dirty="0" err="1">
                <a:latin typeface="Comic Sans MS" panose="030F0702030302020204" pitchFamily="66" charset="0"/>
              </a:rPr>
              <a:t>держави</a:t>
            </a:r>
            <a:r>
              <a:rPr lang="ru-RU" b="1" dirty="0">
                <a:latin typeface="Comic Sans MS" panose="030F0702030302020204" pitchFamily="66" charset="0"/>
              </a:rPr>
              <a:t> </a:t>
            </a:r>
            <a:r>
              <a:rPr lang="ru-RU" b="1" dirty="0" err="1">
                <a:latin typeface="Comic Sans MS" panose="030F0702030302020204" pitchFamily="66" charset="0"/>
              </a:rPr>
              <a:t>Ізраїль</a:t>
            </a:r>
            <a:r>
              <a:rPr lang="ru-RU" b="1" dirty="0"/>
              <a:t/>
            </a:r>
            <a:br>
              <a:rPr lang="ru-RU" b="1" dirty="0"/>
            </a:br>
            <a:endParaRPr lang="ru-RU" b="1" dirty="0"/>
          </a:p>
        </p:txBody>
      </p:sp>
      <p:sp>
        <p:nvSpPr>
          <p:cNvPr id="3" name="Объект 2"/>
          <p:cNvSpPr>
            <a:spLocks noGrp="1"/>
          </p:cNvSpPr>
          <p:nvPr>
            <p:ph sz="quarter" idx="1"/>
          </p:nvPr>
        </p:nvSpPr>
        <p:spPr>
          <a:xfrm>
            <a:off x="323528" y="764704"/>
            <a:ext cx="4680520" cy="5904656"/>
          </a:xfrm>
        </p:spPr>
        <p:txBody>
          <a:bodyPr>
            <a:normAutofit fontScale="85000" lnSpcReduction="20000"/>
          </a:bodyPr>
          <a:lstStyle/>
          <a:p>
            <a:pPr marL="0" indent="0">
              <a:buNone/>
            </a:pPr>
            <a:r>
              <a:rPr lang="uk-UA" dirty="0" smtClean="0"/>
              <a:t>	</a:t>
            </a:r>
            <a:r>
              <a:rPr lang="ru-RU" dirty="0" err="1"/>
              <a:t>Ідея</a:t>
            </a:r>
            <a:r>
              <a:rPr lang="ru-RU" dirty="0"/>
              <a:t> </a:t>
            </a:r>
            <a:r>
              <a:rPr lang="ru-RU" dirty="0" err="1"/>
              <a:t>створення</a:t>
            </a:r>
            <a:r>
              <a:rPr lang="ru-RU" dirty="0"/>
              <a:t> </a:t>
            </a:r>
            <a:r>
              <a:rPr lang="ru-RU" dirty="0" err="1"/>
              <a:t>національної</a:t>
            </a:r>
            <a:r>
              <a:rPr lang="ru-RU" dirty="0"/>
              <a:t> </a:t>
            </a:r>
            <a:r>
              <a:rPr lang="ru-RU" dirty="0" err="1"/>
              <a:t>єврейської</a:t>
            </a:r>
            <a:r>
              <a:rPr lang="ru-RU" dirty="0"/>
              <a:t> </a:t>
            </a:r>
            <a:r>
              <a:rPr lang="ru-RU" dirty="0" err="1"/>
              <a:t>держави</a:t>
            </a:r>
            <a:r>
              <a:rPr lang="ru-RU" dirty="0"/>
              <a:t> </a:t>
            </a:r>
            <a:r>
              <a:rPr lang="ru-RU" dirty="0" err="1"/>
              <a:t>була</a:t>
            </a:r>
            <a:r>
              <a:rPr lang="ru-RU" dirty="0"/>
              <a:t> </a:t>
            </a:r>
            <a:r>
              <a:rPr lang="ru-RU" dirty="0" err="1"/>
              <a:t>висунута</a:t>
            </a:r>
            <a:r>
              <a:rPr lang="ru-RU" dirty="0"/>
              <a:t> </a:t>
            </a:r>
            <a:r>
              <a:rPr lang="ru-RU" dirty="0" err="1"/>
              <a:t>авс­трійським</a:t>
            </a:r>
            <a:r>
              <a:rPr lang="ru-RU" dirty="0"/>
              <a:t> </a:t>
            </a:r>
            <a:r>
              <a:rPr lang="ru-RU" dirty="0" err="1"/>
              <a:t>журналістом</a:t>
            </a:r>
            <a:r>
              <a:rPr lang="ru-RU" dirty="0"/>
              <a:t> </a:t>
            </a:r>
            <a:r>
              <a:rPr lang="ru-RU" dirty="0" smtClean="0"/>
              <a:t>Теодором </a:t>
            </a:r>
            <a:r>
              <a:rPr lang="ru-RU" dirty="0" err="1"/>
              <a:t>Герцлем</a:t>
            </a:r>
            <a:r>
              <a:rPr lang="ru-RU" dirty="0"/>
              <a:t> у </a:t>
            </a:r>
            <a:r>
              <a:rPr lang="ru-RU" dirty="0" err="1"/>
              <a:t>кінці</a:t>
            </a:r>
            <a:r>
              <a:rPr lang="ru-RU" dirty="0"/>
              <a:t> </a:t>
            </a:r>
            <a:r>
              <a:rPr lang="en-US" dirty="0"/>
              <a:t>XIX </a:t>
            </a:r>
            <a:r>
              <a:rPr lang="ru-RU" dirty="0"/>
              <a:t>ст</a:t>
            </a:r>
            <a:r>
              <a:rPr lang="ru-RU" dirty="0" smtClean="0"/>
              <a:t>.</a:t>
            </a:r>
          </a:p>
          <a:p>
            <a:pPr marL="0" indent="0">
              <a:buNone/>
            </a:pPr>
            <a:r>
              <a:rPr lang="ru-RU" dirty="0"/>
              <a:t>	</a:t>
            </a:r>
            <a:r>
              <a:rPr lang="ru-RU" dirty="0" smtClean="0"/>
              <a:t>У 1896 р. </a:t>
            </a:r>
            <a:r>
              <a:rPr lang="ru-RU" dirty="0" err="1" smtClean="0"/>
              <a:t>він</a:t>
            </a:r>
            <a:r>
              <a:rPr lang="ru-RU" dirty="0" smtClean="0"/>
              <a:t> </a:t>
            </a:r>
            <a:r>
              <a:rPr lang="ru-RU" dirty="0" err="1" smtClean="0"/>
              <a:t>випустив</a:t>
            </a:r>
            <a:r>
              <a:rPr lang="ru-RU" dirty="0" smtClean="0"/>
              <a:t> </a:t>
            </a:r>
            <a:r>
              <a:rPr lang="ru-RU" dirty="0" err="1" smtClean="0"/>
              <a:t>брошуру</a:t>
            </a:r>
            <a:r>
              <a:rPr lang="ru-RU" dirty="0" smtClean="0"/>
              <a:t> «</a:t>
            </a:r>
            <a:r>
              <a:rPr lang="ru-RU" dirty="0" err="1" smtClean="0"/>
              <a:t>Єврейська</a:t>
            </a:r>
            <a:r>
              <a:rPr lang="ru-RU" dirty="0" smtClean="0"/>
              <a:t> держава - </a:t>
            </a:r>
            <a:r>
              <a:rPr lang="ru-RU" dirty="0" err="1" smtClean="0"/>
              <a:t>досвід</a:t>
            </a:r>
            <a:r>
              <a:rPr lang="ru-RU" dirty="0" smtClean="0"/>
              <a:t> </a:t>
            </a:r>
            <a:r>
              <a:rPr lang="ru-RU" dirty="0" err="1" smtClean="0"/>
              <a:t>сучасного</a:t>
            </a:r>
            <a:r>
              <a:rPr lang="ru-RU" dirty="0" smtClean="0"/>
              <a:t> </a:t>
            </a:r>
            <a:r>
              <a:rPr lang="ru-RU" dirty="0" err="1" smtClean="0"/>
              <a:t>вирішення</a:t>
            </a:r>
            <a:r>
              <a:rPr lang="ru-RU" dirty="0" smtClean="0"/>
              <a:t> </a:t>
            </a:r>
            <a:r>
              <a:rPr lang="ru-RU" dirty="0" err="1" smtClean="0"/>
              <a:t>єврейського</a:t>
            </a:r>
            <a:r>
              <a:rPr lang="ru-RU" dirty="0" smtClean="0"/>
              <a:t> </a:t>
            </a:r>
            <a:r>
              <a:rPr lang="ru-RU" dirty="0" err="1" smtClean="0"/>
              <a:t>питання</a:t>
            </a:r>
            <a:r>
              <a:rPr lang="ru-RU" dirty="0" smtClean="0"/>
              <a:t>», яка стала </a:t>
            </a:r>
            <a:r>
              <a:rPr lang="ru-RU" dirty="0" err="1" smtClean="0"/>
              <a:t>своєрідною</a:t>
            </a:r>
            <a:r>
              <a:rPr lang="ru-RU" dirty="0" smtClean="0"/>
              <a:t> </a:t>
            </a:r>
            <a:r>
              <a:rPr lang="ru-RU" dirty="0" err="1" smtClean="0"/>
              <a:t>програмою</a:t>
            </a:r>
            <a:r>
              <a:rPr lang="ru-RU" dirty="0" smtClean="0"/>
              <a:t> </a:t>
            </a:r>
            <a:r>
              <a:rPr lang="ru-RU" dirty="0" err="1" smtClean="0"/>
              <a:t>дій</a:t>
            </a:r>
            <a:r>
              <a:rPr lang="ru-RU" dirty="0" smtClean="0"/>
              <a:t> для </a:t>
            </a:r>
            <a:r>
              <a:rPr lang="ru-RU" dirty="0" err="1" smtClean="0"/>
              <a:t>прихильників</a:t>
            </a:r>
            <a:r>
              <a:rPr lang="ru-RU" dirty="0" smtClean="0"/>
              <a:t> </a:t>
            </a:r>
            <a:r>
              <a:rPr lang="ru-RU" dirty="0" err="1" smtClean="0"/>
              <a:t>відтворення</a:t>
            </a:r>
            <a:r>
              <a:rPr lang="ru-RU" dirty="0" smtClean="0"/>
              <a:t> </a:t>
            </a:r>
            <a:r>
              <a:rPr lang="ru-RU" dirty="0" err="1" smtClean="0"/>
              <a:t>єврейської</a:t>
            </a:r>
            <a:r>
              <a:rPr lang="ru-RU" dirty="0" smtClean="0"/>
              <a:t> </a:t>
            </a:r>
            <a:r>
              <a:rPr lang="ru-RU" dirty="0" err="1" smtClean="0"/>
              <a:t>державності</a:t>
            </a:r>
            <a:r>
              <a:rPr lang="ru-RU" dirty="0" smtClean="0"/>
              <a:t>.</a:t>
            </a:r>
          </a:p>
          <a:p>
            <a:pPr marL="0" indent="0">
              <a:buNone/>
            </a:pPr>
            <a:r>
              <a:rPr lang="ru-RU" dirty="0" smtClean="0"/>
              <a:t>	</a:t>
            </a:r>
            <a:r>
              <a:rPr lang="ru-RU" dirty="0" err="1" smtClean="0"/>
              <a:t>Він</a:t>
            </a:r>
            <a:r>
              <a:rPr lang="ru-RU" dirty="0" smtClean="0"/>
              <a:t> </a:t>
            </a:r>
            <a:r>
              <a:rPr lang="ru-RU" dirty="0" err="1"/>
              <a:t>обгрунтував</a:t>
            </a:r>
            <a:r>
              <a:rPr lang="ru-RU" dirty="0"/>
              <a:t> </a:t>
            </a:r>
            <a:r>
              <a:rPr lang="ru-RU" dirty="0" err="1" smtClean="0"/>
              <a:t>цю</a:t>
            </a:r>
            <a:r>
              <a:rPr lang="ru-RU" dirty="0" smtClean="0"/>
              <a:t> </a:t>
            </a:r>
            <a:r>
              <a:rPr lang="ru-RU" dirty="0" err="1" smtClean="0"/>
              <a:t>ідею</a:t>
            </a:r>
            <a:r>
              <a:rPr lang="ru-RU" dirty="0" smtClean="0"/>
              <a:t> </a:t>
            </a:r>
            <a:r>
              <a:rPr lang="ru-RU" dirty="0"/>
              <a:t>на </a:t>
            </a:r>
            <a:r>
              <a:rPr lang="ru-RU" dirty="0" err="1"/>
              <a:t>конгресі</a:t>
            </a:r>
            <a:r>
              <a:rPr lang="ru-RU" dirty="0"/>
              <a:t> </a:t>
            </a:r>
            <a:r>
              <a:rPr lang="ru-RU" dirty="0" err="1"/>
              <a:t>сіоністського</a:t>
            </a:r>
            <a:r>
              <a:rPr lang="ru-RU" dirty="0"/>
              <a:t> </a:t>
            </a:r>
            <a:r>
              <a:rPr lang="ru-RU" dirty="0" err="1"/>
              <a:t>руху</a:t>
            </a:r>
            <a:r>
              <a:rPr lang="ru-RU" dirty="0"/>
              <a:t> в </a:t>
            </a:r>
            <a:r>
              <a:rPr lang="ru-RU" dirty="0" err="1"/>
              <a:t>Базелі</a:t>
            </a:r>
            <a:r>
              <a:rPr lang="ru-RU" dirty="0"/>
              <a:t> (</a:t>
            </a:r>
            <a:r>
              <a:rPr lang="ru-RU" dirty="0" err="1"/>
              <a:t>Швейцарія</a:t>
            </a:r>
            <a:r>
              <a:rPr lang="ru-RU" dirty="0"/>
              <a:t>) у 1897 р. «</a:t>
            </a:r>
            <a:r>
              <a:rPr lang="ru-RU" dirty="0" err="1"/>
              <a:t>Базельська</a:t>
            </a:r>
            <a:r>
              <a:rPr lang="ru-RU" dirty="0"/>
              <a:t> </a:t>
            </a:r>
            <a:r>
              <a:rPr lang="ru-RU" dirty="0" err="1"/>
              <a:t>програма</a:t>
            </a:r>
            <a:r>
              <a:rPr lang="ru-RU" dirty="0"/>
              <a:t>», </a:t>
            </a:r>
            <a:r>
              <a:rPr lang="ru-RU" dirty="0" err="1"/>
              <a:t>що</a:t>
            </a:r>
            <a:r>
              <a:rPr lang="ru-RU" dirty="0"/>
              <a:t> </a:t>
            </a:r>
            <a:r>
              <a:rPr lang="ru-RU" dirty="0" err="1"/>
              <a:t>визначила</a:t>
            </a:r>
            <a:r>
              <a:rPr lang="ru-RU" dirty="0"/>
              <a:t> мета </a:t>
            </a:r>
            <a:r>
              <a:rPr lang="ru-RU" dirty="0" err="1"/>
              <a:t>міжнародного</a:t>
            </a:r>
            <a:r>
              <a:rPr lang="ru-RU" dirty="0"/>
              <a:t> </a:t>
            </a:r>
            <a:r>
              <a:rPr lang="ru-RU" dirty="0" err="1"/>
              <a:t>сіонізму</a:t>
            </a:r>
            <a:r>
              <a:rPr lang="ru-RU" dirty="0"/>
              <a:t> як </a:t>
            </a:r>
            <a:r>
              <a:rPr lang="ru-RU" dirty="0" err="1"/>
              <a:t>створення</a:t>
            </a:r>
            <a:r>
              <a:rPr lang="ru-RU" dirty="0"/>
              <a:t> «</a:t>
            </a:r>
            <a:r>
              <a:rPr lang="ru-RU" dirty="0" err="1"/>
              <a:t>притулку</a:t>
            </a:r>
            <a:r>
              <a:rPr lang="ru-RU" dirty="0"/>
              <a:t>» для </a:t>
            </a:r>
            <a:r>
              <a:rPr lang="ru-RU" dirty="0" err="1"/>
              <a:t>єврейського</a:t>
            </a:r>
            <a:r>
              <a:rPr lang="ru-RU" dirty="0"/>
              <a:t> народу в </a:t>
            </a:r>
            <a:r>
              <a:rPr lang="ru-RU" dirty="0" err="1"/>
              <a:t>Палестині</a:t>
            </a:r>
            <a:r>
              <a:rPr lang="ru-RU" dirty="0"/>
              <a:t>, стала </a:t>
            </a:r>
            <a:r>
              <a:rPr lang="ru-RU" dirty="0" err="1"/>
              <a:t>першою</a:t>
            </a:r>
            <a:r>
              <a:rPr lang="ru-RU" dirty="0"/>
              <a:t> </a:t>
            </a:r>
            <a:r>
              <a:rPr lang="ru-RU" dirty="0" err="1"/>
              <a:t>історичною</a:t>
            </a:r>
            <a:r>
              <a:rPr lang="ru-RU" dirty="0"/>
              <a:t> </a:t>
            </a:r>
            <a:r>
              <a:rPr lang="ru-RU" dirty="0" err="1"/>
              <a:t>віхою</a:t>
            </a:r>
            <a:r>
              <a:rPr lang="ru-RU" dirty="0"/>
              <a:t> </a:t>
            </a:r>
            <a:r>
              <a:rPr lang="ru-RU" dirty="0" err="1"/>
              <a:t>ізраїльської</a:t>
            </a:r>
            <a:r>
              <a:rPr lang="ru-RU" dirty="0"/>
              <a:t> </a:t>
            </a:r>
            <a:r>
              <a:rPr lang="ru-RU" dirty="0" err="1"/>
              <a:t>державності</a:t>
            </a:r>
            <a:r>
              <a:rPr lang="ru-RU" dirty="0"/>
              <a:t>.</a:t>
            </a:r>
            <a:endParaRPr lang="ru-RU" dirty="0" smtClean="0"/>
          </a:p>
          <a:p>
            <a:pPr marL="0" indent="0">
              <a:buNone/>
            </a:pPr>
            <a:r>
              <a:rPr lang="ru-RU" dirty="0"/>
              <a:t>	</a:t>
            </a:r>
          </a:p>
        </p:txBody>
      </p:sp>
      <p:pic>
        <p:nvPicPr>
          <p:cNvPr id="3074" name="Picture 2" descr="Знаменитости"/>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6055" y="822113"/>
            <a:ext cx="3848639" cy="5305241"/>
          </a:xfrm>
          <a:prstGeom prst="rect">
            <a:avLst/>
          </a:prstGeom>
          <a:noFill/>
          <a:ln>
            <a:solidFill>
              <a:schemeClr val="tx1">
                <a:lumMod val="95000"/>
                <a:lumOff val="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0188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936104"/>
          </a:xfrm>
        </p:spPr>
        <p:txBody>
          <a:bodyPr anchor="ctr">
            <a:normAutofit fontScale="90000"/>
          </a:bodyPr>
          <a:lstStyle/>
          <a:p>
            <a:pPr algn="ctr"/>
            <a:r>
              <a:rPr lang="ru-RU" sz="3200" b="1" dirty="0" err="1">
                <a:latin typeface="Comic Sans MS" panose="030F0702030302020204" pitchFamily="66" charset="0"/>
              </a:rPr>
              <a:t>Декларація</a:t>
            </a:r>
            <a:r>
              <a:rPr lang="ru-RU" sz="3200" b="1" dirty="0">
                <a:latin typeface="Comic Sans MS" panose="030F0702030302020204" pitchFamily="66" charset="0"/>
              </a:rPr>
              <a:t> </a:t>
            </a:r>
            <a:r>
              <a:rPr lang="ru-RU" sz="3200" b="1" dirty="0" err="1">
                <a:latin typeface="Comic Sans MS" panose="030F0702030302020204" pitchFamily="66" charset="0"/>
              </a:rPr>
              <a:t>Бальфура</a:t>
            </a:r>
            <a:r>
              <a:rPr lang="ru-RU" sz="3200" b="1" dirty="0">
                <a:latin typeface="Comic Sans MS" panose="030F0702030302020204" pitchFamily="66" charset="0"/>
              </a:rPr>
              <a:t/>
            </a:r>
            <a:br>
              <a:rPr lang="ru-RU" sz="3200" b="1" dirty="0">
                <a:latin typeface="Comic Sans MS" panose="030F0702030302020204" pitchFamily="66" charset="0"/>
              </a:rPr>
            </a:br>
            <a:endParaRPr lang="ru-RU" sz="3200" b="1" dirty="0">
              <a:latin typeface="Comic Sans MS" panose="030F0702030302020204" pitchFamily="66" charset="0"/>
            </a:endParaRPr>
          </a:p>
        </p:txBody>
      </p:sp>
      <p:sp>
        <p:nvSpPr>
          <p:cNvPr id="3" name="Объект 2"/>
          <p:cNvSpPr>
            <a:spLocks noGrp="1"/>
          </p:cNvSpPr>
          <p:nvPr>
            <p:ph sz="quarter" idx="1"/>
          </p:nvPr>
        </p:nvSpPr>
        <p:spPr>
          <a:xfrm>
            <a:off x="117135" y="836712"/>
            <a:ext cx="4867806" cy="6480720"/>
          </a:xfrm>
        </p:spPr>
        <p:txBody>
          <a:bodyPr>
            <a:normAutofit fontScale="62500" lnSpcReduction="20000"/>
          </a:bodyPr>
          <a:lstStyle/>
          <a:p>
            <a:pPr marL="0" indent="0">
              <a:buNone/>
            </a:pPr>
            <a:r>
              <a:rPr lang="ru-RU" dirty="0"/>
              <a:t>	</a:t>
            </a:r>
            <a:r>
              <a:rPr lang="ru-RU" dirty="0" err="1" smtClean="0">
                <a:latin typeface="Comic Sans MS" panose="030F0702030302020204" pitchFamily="66" charset="0"/>
              </a:rPr>
              <a:t>Якщо</a:t>
            </a:r>
            <a:r>
              <a:rPr lang="ru-RU" dirty="0" smtClean="0">
                <a:latin typeface="Comic Sans MS" panose="030F0702030302020204" pitchFamily="66" charset="0"/>
              </a:rPr>
              <a:t> </a:t>
            </a:r>
            <a:r>
              <a:rPr lang="ru-RU" dirty="0">
                <a:latin typeface="Comic Sans MS" panose="030F0702030302020204" pitchFamily="66" charset="0"/>
              </a:rPr>
              <a:t>до початку </a:t>
            </a:r>
            <a:r>
              <a:rPr lang="ru-RU" dirty="0" err="1">
                <a:latin typeface="Comic Sans MS" panose="030F0702030302020204" pitchFamily="66" charset="0"/>
              </a:rPr>
              <a:t>Першої</a:t>
            </a:r>
            <a:r>
              <a:rPr lang="ru-RU" dirty="0">
                <a:latin typeface="Comic Sans MS" panose="030F0702030302020204" pitchFamily="66" charset="0"/>
              </a:rPr>
              <a:t> </a:t>
            </a:r>
            <a:r>
              <a:rPr lang="ru-RU" dirty="0" err="1">
                <a:latin typeface="Comic Sans MS" panose="030F0702030302020204" pitchFamily="66" charset="0"/>
              </a:rPr>
              <a:t>світової</a:t>
            </a:r>
            <a:r>
              <a:rPr lang="ru-RU" dirty="0">
                <a:latin typeface="Comic Sans MS" panose="030F0702030302020204" pitchFamily="66" charset="0"/>
              </a:rPr>
              <a:t> </a:t>
            </a:r>
            <a:r>
              <a:rPr lang="ru-RU" dirty="0" err="1">
                <a:latin typeface="Comic Sans MS" panose="030F0702030302020204" pitchFamily="66" charset="0"/>
              </a:rPr>
              <a:t>війни</a:t>
            </a:r>
            <a:r>
              <a:rPr lang="ru-RU" dirty="0">
                <a:latin typeface="Comic Sans MS" panose="030F0702030302020204" pitchFamily="66" charset="0"/>
              </a:rPr>
              <a:t> </a:t>
            </a:r>
            <a:r>
              <a:rPr lang="ru-RU" dirty="0" err="1">
                <a:latin typeface="Comic Sans MS" panose="030F0702030302020204" pitchFamily="66" charset="0"/>
              </a:rPr>
              <a:t>багато</a:t>
            </a:r>
            <a:r>
              <a:rPr lang="ru-RU" dirty="0">
                <a:latin typeface="Comic Sans MS" panose="030F0702030302020204" pitchFamily="66" charset="0"/>
              </a:rPr>
              <a:t> </a:t>
            </a:r>
            <a:r>
              <a:rPr lang="ru-RU" dirty="0" err="1">
                <a:latin typeface="Comic Sans MS" panose="030F0702030302020204" pitchFamily="66" charset="0"/>
              </a:rPr>
              <a:t>сіоністів</a:t>
            </a:r>
            <a:r>
              <a:rPr lang="ru-RU" dirty="0">
                <a:latin typeface="Comic Sans MS" panose="030F0702030302020204" pitchFamily="66" charset="0"/>
              </a:rPr>
              <a:t> </a:t>
            </a:r>
            <a:r>
              <a:rPr lang="ru-RU" dirty="0" err="1">
                <a:latin typeface="Comic Sans MS" panose="030F0702030302020204" pitchFamily="66" charset="0"/>
              </a:rPr>
              <a:t>орієнтувалися</a:t>
            </a:r>
            <a:r>
              <a:rPr lang="ru-RU" dirty="0">
                <a:latin typeface="Comic Sans MS" panose="030F0702030302020204" pitchFamily="66" charset="0"/>
              </a:rPr>
              <a:t> на </a:t>
            </a:r>
            <a:r>
              <a:rPr lang="ru-RU" dirty="0" err="1">
                <a:latin typeface="Comic Sans MS" panose="030F0702030302020204" pitchFamily="66" charset="0"/>
              </a:rPr>
              <a:t>Туреччину</a:t>
            </a:r>
            <a:r>
              <a:rPr lang="ru-RU" dirty="0">
                <a:latin typeface="Comic Sans MS" panose="030F0702030302020204" pitchFamily="66" charset="0"/>
              </a:rPr>
              <a:t> і </a:t>
            </a:r>
            <a:r>
              <a:rPr lang="ru-RU" dirty="0" err="1">
                <a:latin typeface="Comic Sans MS" panose="030F0702030302020204" pitchFamily="66" charset="0"/>
              </a:rPr>
              <a:t>Німеччину</a:t>
            </a:r>
            <a:r>
              <a:rPr lang="ru-RU" dirty="0">
                <a:latin typeface="Comic Sans MS" panose="030F0702030302020204" pitchFamily="66" charset="0"/>
              </a:rPr>
              <a:t>, то до 1915 — 1916 </a:t>
            </a:r>
            <a:r>
              <a:rPr lang="ru-RU" dirty="0" err="1">
                <a:latin typeface="Comic Sans MS" panose="030F0702030302020204" pitchFamily="66" charset="0"/>
              </a:rPr>
              <a:t>років</a:t>
            </a:r>
            <a:r>
              <a:rPr lang="ru-RU" dirty="0">
                <a:latin typeface="Comic Sans MS" panose="030F0702030302020204" pitchFamily="66" charset="0"/>
              </a:rPr>
              <a:t> </a:t>
            </a:r>
            <a:r>
              <a:rPr lang="ru-RU" dirty="0" err="1">
                <a:latin typeface="Comic Sans MS" panose="030F0702030302020204" pitchFamily="66" charset="0"/>
              </a:rPr>
              <a:t>неформальний</a:t>
            </a:r>
            <a:r>
              <a:rPr lang="ru-RU" dirty="0">
                <a:latin typeface="Comic Sans MS" panose="030F0702030302020204" pitchFamily="66" charset="0"/>
              </a:rPr>
              <a:t> </a:t>
            </a:r>
            <a:r>
              <a:rPr lang="ru-RU" dirty="0" err="1">
                <a:latin typeface="Comic Sans MS" panose="030F0702030302020204" pitchFamily="66" charset="0"/>
              </a:rPr>
              <a:t>політичний</a:t>
            </a:r>
            <a:r>
              <a:rPr lang="ru-RU" dirty="0">
                <a:latin typeface="Comic Sans MS" panose="030F0702030302020204" pitchFamily="66" charset="0"/>
              </a:rPr>
              <a:t> центр </a:t>
            </a:r>
            <a:r>
              <a:rPr lang="ru-RU" dirty="0" err="1">
                <a:latin typeface="Comic Sans MS" panose="030F0702030302020204" pitchFamily="66" charset="0"/>
              </a:rPr>
              <a:t>сіонізму</a:t>
            </a:r>
            <a:r>
              <a:rPr lang="ru-RU" dirty="0">
                <a:latin typeface="Comic Sans MS" panose="030F0702030302020204" pitchFamily="66" charset="0"/>
              </a:rPr>
              <a:t> </a:t>
            </a:r>
            <a:r>
              <a:rPr lang="ru-RU" dirty="0" err="1">
                <a:latin typeface="Comic Sans MS" panose="030F0702030302020204" pitchFamily="66" charset="0"/>
              </a:rPr>
              <a:t>перемістився</a:t>
            </a:r>
            <a:r>
              <a:rPr lang="ru-RU" dirty="0">
                <a:latin typeface="Comic Sans MS" panose="030F0702030302020204" pitchFamily="66" charset="0"/>
              </a:rPr>
              <a:t> в </a:t>
            </a:r>
            <a:r>
              <a:rPr lang="ru-RU" dirty="0" err="1">
                <a:latin typeface="Comic Sans MS" panose="030F0702030302020204" pitchFamily="66" charset="0"/>
              </a:rPr>
              <a:t>Великобританію</a:t>
            </a:r>
            <a:r>
              <a:rPr lang="ru-RU" dirty="0" smtClean="0">
                <a:latin typeface="Comic Sans MS" panose="030F0702030302020204" pitchFamily="66" charset="0"/>
              </a:rPr>
              <a:t>. </a:t>
            </a:r>
          </a:p>
          <a:p>
            <a:pPr marL="0" indent="0">
              <a:buNone/>
            </a:pPr>
            <a:r>
              <a:rPr lang="ru-RU" dirty="0">
                <a:latin typeface="Comic Sans MS" panose="030F0702030302020204" pitchFamily="66" charset="0"/>
              </a:rPr>
              <a:t>	</a:t>
            </a:r>
            <a:r>
              <a:rPr lang="ru-RU" dirty="0" smtClean="0">
                <a:latin typeface="Comic Sans MS" panose="030F0702030302020204" pitchFamily="66" charset="0"/>
              </a:rPr>
              <a:t>2 </a:t>
            </a:r>
            <a:r>
              <a:rPr lang="ru-RU" dirty="0">
                <a:latin typeface="Comic Sans MS" panose="030F0702030302020204" pitchFamily="66" charset="0"/>
              </a:rPr>
              <a:t>листопада 1917 року </a:t>
            </a:r>
            <a:r>
              <a:rPr lang="ru-RU" dirty="0" err="1">
                <a:latin typeface="Comic Sans MS" panose="030F0702030302020204" pitchFamily="66" charset="0"/>
              </a:rPr>
              <a:t>секретар</a:t>
            </a:r>
            <a:r>
              <a:rPr lang="ru-RU" dirty="0">
                <a:latin typeface="Comic Sans MS" panose="030F0702030302020204" pitchFamily="66" charset="0"/>
              </a:rPr>
              <a:t> </a:t>
            </a:r>
            <a:r>
              <a:rPr lang="ru-RU" dirty="0" err="1">
                <a:latin typeface="Comic Sans MS" panose="030F0702030302020204" pitchFamily="66" charset="0"/>
              </a:rPr>
              <a:t>закордонних</a:t>
            </a:r>
            <a:r>
              <a:rPr lang="ru-RU" dirty="0">
                <a:latin typeface="Comic Sans MS" panose="030F0702030302020204" pitchFamily="66" charset="0"/>
              </a:rPr>
              <a:t> справ </a:t>
            </a:r>
            <a:r>
              <a:rPr lang="ru-RU" dirty="0" err="1">
                <a:latin typeface="Comic Sans MS" panose="030F0702030302020204" pitchFamily="66" charset="0"/>
              </a:rPr>
              <a:t>Великобританії</a:t>
            </a:r>
            <a:r>
              <a:rPr lang="ru-RU" dirty="0">
                <a:latin typeface="Comic Sans MS" panose="030F0702030302020204" pitchFamily="66" charset="0"/>
              </a:rPr>
              <a:t> Артур </a:t>
            </a:r>
            <a:r>
              <a:rPr lang="ru-RU" dirty="0" err="1">
                <a:latin typeface="Comic Sans MS" panose="030F0702030302020204" pitchFamily="66" charset="0"/>
              </a:rPr>
              <a:t>Бальфур</a:t>
            </a:r>
            <a:r>
              <a:rPr lang="ru-RU" dirty="0">
                <a:latin typeface="Comic Sans MS" panose="030F0702030302020204" pitchFamily="66" charset="0"/>
              </a:rPr>
              <a:t> направив </a:t>
            </a:r>
            <a:r>
              <a:rPr lang="ru-RU" dirty="0" err="1">
                <a:latin typeface="Comic Sans MS" panose="030F0702030302020204" pitchFamily="66" charset="0"/>
              </a:rPr>
              <a:t>офіційний</a:t>
            </a:r>
            <a:r>
              <a:rPr lang="ru-RU" dirty="0">
                <a:latin typeface="Comic Sans MS" panose="030F0702030302020204" pitchFamily="66" charset="0"/>
              </a:rPr>
              <a:t> лист </a:t>
            </a:r>
            <a:r>
              <a:rPr lang="ru-RU" dirty="0" err="1">
                <a:latin typeface="Comic Sans MS" panose="030F0702030302020204" pitchFamily="66" charset="0"/>
              </a:rPr>
              <a:t>лордові</a:t>
            </a:r>
            <a:r>
              <a:rPr lang="ru-RU" dirty="0">
                <a:latin typeface="Comic Sans MS" panose="030F0702030302020204" pitchFamily="66" charset="0"/>
              </a:rPr>
              <a:t> </a:t>
            </a:r>
            <a:r>
              <a:rPr lang="ru-RU" dirty="0" err="1">
                <a:latin typeface="Comic Sans MS" panose="030F0702030302020204" pitchFamily="66" charset="0"/>
              </a:rPr>
              <a:t>Уолтеру</a:t>
            </a:r>
            <a:r>
              <a:rPr lang="ru-RU" dirty="0">
                <a:latin typeface="Comic Sans MS" panose="030F0702030302020204" pitchFamily="66" charset="0"/>
              </a:rPr>
              <a:t> Ротшильду, </a:t>
            </a:r>
            <a:r>
              <a:rPr lang="ru-RU" dirty="0" err="1">
                <a:latin typeface="Comic Sans MS" panose="030F0702030302020204" pitchFamily="66" charset="0"/>
              </a:rPr>
              <a:t>представнику</a:t>
            </a:r>
            <a:r>
              <a:rPr lang="ru-RU" dirty="0">
                <a:latin typeface="Comic Sans MS" panose="030F0702030302020204" pitchFamily="66" charset="0"/>
              </a:rPr>
              <a:t> </a:t>
            </a:r>
            <a:r>
              <a:rPr lang="ru-RU" dirty="0" err="1">
                <a:latin typeface="Comic Sans MS" panose="030F0702030302020204" pitchFamily="66" charset="0"/>
              </a:rPr>
              <a:t>британської</a:t>
            </a:r>
            <a:r>
              <a:rPr lang="ru-RU" dirty="0">
                <a:latin typeface="Comic Sans MS" panose="030F0702030302020204" pitchFamily="66" charset="0"/>
              </a:rPr>
              <a:t> </a:t>
            </a:r>
            <a:r>
              <a:rPr lang="ru-RU" dirty="0" err="1">
                <a:latin typeface="Comic Sans MS" panose="030F0702030302020204" pitchFamily="66" charset="0"/>
              </a:rPr>
              <a:t>єврейської</a:t>
            </a:r>
            <a:r>
              <a:rPr lang="ru-RU" dirty="0">
                <a:latin typeface="Comic Sans MS" panose="030F0702030302020204" pitchFamily="66" charset="0"/>
              </a:rPr>
              <a:t> </a:t>
            </a:r>
            <a:r>
              <a:rPr lang="ru-RU" dirty="0" err="1">
                <a:latin typeface="Comic Sans MS" panose="030F0702030302020204" pitchFamily="66" charset="0"/>
              </a:rPr>
              <a:t>громади</a:t>
            </a:r>
            <a:r>
              <a:rPr lang="ru-RU" dirty="0">
                <a:latin typeface="Comic Sans MS" panose="030F0702030302020204" pitchFamily="66" charset="0"/>
              </a:rPr>
              <a:t>, для </a:t>
            </a:r>
            <a:r>
              <a:rPr lang="ru-RU" dirty="0" err="1">
                <a:latin typeface="Comic Sans MS" panose="030F0702030302020204" pitchFamily="66" charset="0"/>
              </a:rPr>
              <a:t>передачі</a:t>
            </a:r>
            <a:r>
              <a:rPr lang="ru-RU" dirty="0">
                <a:latin typeface="Comic Sans MS" panose="030F0702030302020204" pitchFamily="66" charset="0"/>
              </a:rPr>
              <a:t> </a:t>
            </a:r>
            <a:r>
              <a:rPr lang="ru-RU" dirty="0" err="1">
                <a:latin typeface="Comic Sans MS" panose="030F0702030302020204" pitchFamily="66" charset="0"/>
              </a:rPr>
              <a:t>Сіоністської</a:t>
            </a:r>
            <a:r>
              <a:rPr lang="ru-RU" dirty="0">
                <a:latin typeface="Comic Sans MS" panose="030F0702030302020204" pitchFamily="66" charset="0"/>
              </a:rPr>
              <a:t> </a:t>
            </a:r>
            <a:r>
              <a:rPr lang="ru-RU" dirty="0" err="1">
                <a:latin typeface="Comic Sans MS" panose="030F0702030302020204" pitchFamily="66" charset="0"/>
              </a:rPr>
              <a:t>федерації</a:t>
            </a:r>
            <a:r>
              <a:rPr lang="ru-RU" dirty="0">
                <a:latin typeface="Comic Sans MS" panose="030F0702030302020204" pitchFamily="66" charset="0"/>
              </a:rPr>
              <a:t> </a:t>
            </a:r>
            <a:r>
              <a:rPr lang="ru-RU" dirty="0" err="1">
                <a:latin typeface="Comic Sans MS" panose="030F0702030302020204" pitchFamily="66" charset="0"/>
              </a:rPr>
              <a:t>Великобританії</a:t>
            </a:r>
            <a:r>
              <a:rPr lang="ru-RU" dirty="0">
                <a:latin typeface="Comic Sans MS" panose="030F0702030302020204" pitchFamily="66" charset="0"/>
              </a:rPr>
              <a:t>. У </a:t>
            </a:r>
            <a:r>
              <a:rPr lang="ru-RU" dirty="0" err="1">
                <a:latin typeface="Comic Sans MS" panose="030F0702030302020204" pitchFamily="66" charset="0"/>
              </a:rPr>
              <a:t>ньому</a:t>
            </a:r>
            <a:r>
              <a:rPr lang="ru-RU" dirty="0">
                <a:latin typeface="Comic Sans MS" panose="030F0702030302020204" pitchFamily="66" charset="0"/>
              </a:rPr>
              <a:t> </a:t>
            </a:r>
            <a:r>
              <a:rPr lang="ru-RU" dirty="0" err="1">
                <a:latin typeface="Comic Sans MS" panose="030F0702030302020204" pitchFamily="66" charset="0"/>
              </a:rPr>
              <a:t>стверджувалося</a:t>
            </a:r>
            <a:r>
              <a:rPr lang="ru-RU" dirty="0">
                <a:latin typeface="Comic Sans MS" panose="030F0702030302020204" pitchFamily="66" charset="0"/>
              </a:rPr>
              <a:t>, </a:t>
            </a:r>
            <a:r>
              <a:rPr lang="ru-RU" dirty="0" err="1">
                <a:latin typeface="Comic Sans MS" panose="030F0702030302020204" pitchFamily="66" charset="0"/>
              </a:rPr>
              <a:t>що</a:t>
            </a:r>
            <a:r>
              <a:rPr lang="ru-RU" dirty="0">
                <a:latin typeface="Comic Sans MS" panose="030F0702030302020204" pitchFamily="66" charset="0"/>
              </a:rPr>
              <a:t> </a:t>
            </a:r>
            <a:r>
              <a:rPr lang="ru-RU" dirty="0" err="1">
                <a:latin typeface="Comic Sans MS" panose="030F0702030302020204" pitchFamily="66" charset="0"/>
              </a:rPr>
              <a:t>Британія</a:t>
            </a:r>
            <a:r>
              <a:rPr lang="ru-RU" dirty="0">
                <a:latin typeface="Comic Sans MS" panose="030F0702030302020204" pitchFamily="66" charset="0"/>
              </a:rPr>
              <a:t> «дивиться </a:t>
            </a:r>
            <a:r>
              <a:rPr lang="ru-RU" i="1" dirty="0">
                <a:latin typeface="Comic Sans MS" panose="030F0702030302020204" pitchFamily="66" charset="0"/>
              </a:rPr>
              <a:t>позитивно на </a:t>
            </a:r>
            <a:r>
              <a:rPr lang="ru-RU" i="1" dirty="0" err="1">
                <a:latin typeface="Comic Sans MS" panose="030F0702030302020204" pitchFamily="66" charset="0"/>
              </a:rPr>
              <a:t>заснування</a:t>
            </a:r>
            <a:r>
              <a:rPr lang="ru-RU" i="1" dirty="0">
                <a:latin typeface="Comic Sans MS" panose="030F0702030302020204" pitchFamily="66" charset="0"/>
              </a:rPr>
              <a:t> в </a:t>
            </a:r>
            <a:r>
              <a:rPr lang="ru-RU" i="1" dirty="0" err="1">
                <a:latin typeface="Comic Sans MS" panose="030F0702030302020204" pitchFamily="66" charset="0"/>
              </a:rPr>
              <a:t>Палестині</a:t>
            </a:r>
            <a:r>
              <a:rPr lang="ru-RU" i="1" dirty="0">
                <a:latin typeface="Comic Sans MS" panose="030F0702030302020204" pitchFamily="66" charset="0"/>
              </a:rPr>
              <a:t> </a:t>
            </a:r>
            <a:r>
              <a:rPr lang="ru-RU" i="1" dirty="0" err="1">
                <a:latin typeface="Comic Sans MS" panose="030F0702030302020204" pitchFamily="66" charset="0"/>
              </a:rPr>
              <a:t>національного</a:t>
            </a:r>
            <a:r>
              <a:rPr lang="ru-RU" i="1" dirty="0">
                <a:latin typeface="Comic Sans MS" panose="030F0702030302020204" pitchFamily="66" charset="0"/>
              </a:rPr>
              <a:t> дому для </a:t>
            </a:r>
            <a:r>
              <a:rPr lang="ru-RU" i="1" dirty="0" err="1">
                <a:latin typeface="Comic Sans MS" panose="030F0702030302020204" pitchFamily="66" charset="0"/>
              </a:rPr>
              <a:t>єврейського</a:t>
            </a:r>
            <a:r>
              <a:rPr lang="ru-RU" i="1" dirty="0">
                <a:latin typeface="Comic Sans MS" panose="030F0702030302020204" pitchFamily="66" charset="0"/>
              </a:rPr>
              <a:t> народу</a:t>
            </a:r>
            <a:r>
              <a:rPr lang="ru-RU" dirty="0" smtClean="0">
                <a:latin typeface="Comic Sans MS" panose="030F0702030302020204" pitchFamily="66" charset="0"/>
              </a:rPr>
              <a:t>»</a:t>
            </a:r>
            <a:r>
              <a:rPr lang="ru-RU" dirty="0">
                <a:latin typeface="Comic Sans MS" panose="030F0702030302020204" pitchFamily="66" charset="0"/>
              </a:rPr>
              <a:t> </a:t>
            </a:r>
            <a:r>
              <a:rPr lang="ru-RU" dirty="0" err="1">
                <a:latin typeface="Comic Sans MS" panose="030F0702030302020204" pitchFamily="66" charset="0"/>
              </a:rPr>
              <a:t>Згодом</a:t>
            </a:r>
            <a:r>
              <a:rPr lang="ru-RU" dirty="0">
                <a:latin typeface="Comic Sans MS" panose="030F0702030302020204" pitchFamily="66" charset="0"/>
              </a:rPr>
              <a:t> </a:t>
            </a:r>
            <a:r>
              <a:rPr lang="ru-RU" dirty="0" err="1">
                <a:latin typeface="Comic Sans MS" panose="030F0702030302020204" pitchFamily="66" charset="0"/>
              </a:rPr>
              <a:t>цей</a:t>
            </a:r>
            <a:r>
              <a:rPr lang="ru-RU" dirty="0">
                <a:latin typeface="Comic Sans MS" panose="030F0702030302020204" pitchFamily="66" charset="0"/>
              </a:rPr>
              <a:t> документ </a:t>
            </a:r>
            <a:r>
              <a:rPr lang="ru-RU" dirty="0" err="1">
                <a:latin typeface="Comic Sans MS" panose="030F0702030302020204" pitchFamily="66" charset="0"/>
              </a:rPr>
              <a:t>отримав</a:t>
            </a:r>
            <a:r>
              <a:rPr lang="ru-RU" dirty="0">
                <a:latin typeface="Comic Sans MS" panose="030F0702030302020204" pitchFamily="66" charset="0"/>
              </a:rPr>
              <a:t> </a:t>
            </a:r>
            <a:r>
              <a:rPr lang="ru-RU" dirty="0" err="1">
                <a:latin typeface="Comic Sans MS" panose="030F0702030302020204" pitchFamily="66" charset="0"/>
              </a:rPr>
              <a:t>назву</a:t>
            </a:r>
            <a:r>
              <a:rPr lang="ru-RU" dirty="0">
                <a:latin typeface="Comic Sans MS" panose="030F0702030302020204" pitchFamily="66" charset="0"/>
              </a:rPr>
              <a:t> «</a:t>
            </a:r>
            <a:r>
              <a:rPr lang="ru-RU" dirty="0" err="1">
                <a:latin typeface="Comic Sans MS" panose="030F0702030302020204" pitchFamily="66" charset="0"/>
              </a:rPr>
              <a:t>Декларація</a:t>
            </a:r>
            <a:r>
              <a:rPr lang="ru-RU" dirty="0">
                <a:latin typeface="Comic Sans MS" panose="030F0702030302020204" pitchFamily="66" charset="0"/>
              </a:rPr>
              <a:t> </a:t>
            </a:r>
            <a:r>
              <a:rPr lang="ru-RU" dirty="0" err="1">
                <a:latin typeface="Comic Sans MS" panose="030F0702030302020204" pitchFamily="66" charset="0"/>
              </a:rPr>
              <a:t>Бальфура</a:t>
            </a:r>
            <a:r>
              <a:rPr lang="ru-RU" dirty="0">
                <a:latin typeface="Comic Sans MS" panose="030F0702030302020204" pitchFamily="66" charset="0"/>
              </a:rPr>
              <a:t>». У </a:t>
            </a:r>
            <a:r>
              <a:rPr lang="ru-RU" dirty="0" err="1">
                <a:latin typeface="Comic Sans MS" panose="030F0702030302020204" pitchFamily="66" charset="0"/>
              </a:rPr>
              <a:t>відповідь</a:t>
            </a:r>
            <a:r>
              <a:rPr lang="ru-RU" dirty="0">
                <a:latin typeface="Comic Sans MS" panose="030F0702030302020204" pitchFamily="66" charset="0"/>
              </a:rPr>
              <a:t> на </a:t>
            </a:r>
            <a:r>
              <a:rPr lang="ru-RU" dirty="0" err="1">
                <a:latin typeface="Comic Sans MS" panose="030F0702030302020204" pitchFamily="66" charset="0"/>
              </a:rPr>
              <a:t>підтримку</a:t>
            </a:r>
            <a:r>
              <a:rPr lang="ru-RU" dirty="0">
                <a:latin typeface="Comic Sans MS" panose="030F0702030302020204" pitchFamily="66" charset="0"/>
              </a:rPr>
              <a:t> </a:t>
            </a:r>
            <a:r>
              <a:rPr lang="ru-RU" dirty="0" err="1">
                <a:latin typeface="Comic Sans MS" panose="030F0702030302020204" pitchFamily="66" charset="0"/>
              </a:rPr>
              <a:t>Великобританією</a:t>
            </a:r>
            <a:r>
              <a:rPr lang="ru-RU" dirty="0">
                <a:latin typeface="Comic Sans MS" panose="030F0702030302020204" pitchFamily="66" charset="0"/>
              </a:rPr>
              <a:t> </a:t>
            </a:r>
            <a:r>
              <a:rPr lang="ru-RU" dirty="0" err="1">
                <a:latin typeface="Comic Sans MS" panose="030F0702030302020204" pitchFamily="66" charset="0"/>
              </a:rPr>
              <a:t>створення</a:t>
            </a:r>
            <a:r>
              <a:rPr lang="ru-RU" dirty="0">
                <a:latin typeface="Comic Sans MS" panose="030F0702030302020204" pitchFamily="66" charset="0"/>
              </a:rPr>
              <a:t> «</a:t>
            </a:r>
            <a:r>
              <a:rPr lang="ru-RU" dirty="0" err="1">
                <a:latin typeface="Comic Sans MS" panose="030F0702030302020204" pitchFamily="66" charset="0"/>
              </a:rPr>
              <a:t>єврейського</a:t>
            </a:r>
            <a:r>
              <a:rPr lang="ru-RU" dirty="0">
                <a:latin typeface="Comic Sans MS" panose="030F0702030302020204" pitchFamily="66" charset="0"/>
              </a:rPr>
              <a:t> дому» в </a:t>
            </a:r>
            <a:r>
              <a:rPr lang="ru-RU" dirty="0" err="1">
                <a:latin typeface="Comic Sans MS" panose="030F0702030302020204" pitchFamily="66" charset="0"/>
              </a:rPr>
              <a:t>Палестині</a:t>
            </a:r>
            <a:r>
              <a:rPr lang="ru-RU" dirty="0">
                <a:latin typeface="Comic Sans MS" panose="030F0702030302020204" pitchFamily="66" charset="0"/>
              </a:rPr>
              <a:t>, </a:t>
            </a:r>
            <a:r>
              <a:rPr lang="ru-RU" dirty="0" err="1">
                <a:latin typeface="Comic Sans MS" panose="030F0702030302020204" pitchFamily="66" charset="0"/>
              </a:rPr>
              <a:t>єврейські</a:t>
            </a:r>
            <a:r>
              <a:rPr lang="ru-RU" dirty="0">
                <a:latin typeface="Comic Sans MS" panose="030F0702030302020204" pitchFamily="66" charset="0"/>
              </a:rPr>
              <a:t> </a:t>
            </a:r>
            <a:r>
              <a:rPr lang="ru-RU" dirty="0" err="1">
                <a:latin typeface="Comic Sans MS" panose="030F0702030302020204" pitchFamily="66" charset="0"/>
              </a:rPr>
              <a:t>добровольці-сіоністи</a:t>
            </a:r>
            <a:r>
              <a:rPr lang="ru-RU" dirty="0">
                <a:latin typeface="Comic Sans MS" panose="030F0702030302020204" pitchFamily="66" charset="0"/>
              </a:rPr>
              <a:t> </a:t>
            </a:r>
            <a:r>
              <a:rPr lang="ru-RU" dirty="0" err="1">
                <a:latin typeface="Comic Sans MS" panose="030F0702030302020204" pitchFamily="66" charset="0"/>
              </a:rPr>
              <a:t>сформували</a:t>
            </a:r>
            <a:r>
              <a:rPr lang="ru-RU" dirty="0">
                <a:latin typeface="Comic Sans MS" panose="030F0702030302020204" pitchFamily="66" charset="0"/>
              </a:rPr>
              <a:t> «</a:t>
            </a:r>
            <a:r>
              <a:rPr lang="ru-RU" dirty="0" err="1">
                <a:latin typeface="Comic Sans MS" panose="030F0702030302020204" pitchFamily="66" charset="0"/>
              </a:rPr>
              <a:t>Єврейський</a:t>
            </a:r>
            <a:r>
              <a:rPr lang="ru-RU" dirty="0">
                <a:latin typeface="Comic Sans MS" panose="030F0702030302020204" pitchFamily="66" charset="0"/>
              </a:rPr>
              <a:t> </a:t>
            </a:r>
            <a:r>
              <a:rPr lang="ru-RU" dirty="0" err="1">
                <a:latin typeface="Comic Sans MS" panose="030F0702030302020204" pitchFamily="66" charset="0"/>
              </a:rPr>
              <a:t>легіон</a:t>
            </a:r>
            <a:r>
              <a:rPr lang="ru-RU" dirty="0">
                <a:latin typeface="Comic Sans MS" panose="030F0702030302020204" pitchFamily="66" charset="0"/>
              </a:rPr>
              <a:t>», </a:t>
            </a:r>
            <a:r>
              <a:rPr lang="ru-RU" dirty="0" err="1">
                <a:latin typeface="Comic Sans MS" panose="030F0702030302020204" pitchFamily="66" charset="0"/>
              </a:rPr>
              <a:t>який</a:t>
            </a:r>
            <a:r>
              <a:rPr lang="ru-RU" dirty="0">
                <a:latin typeface="Comic Sans MS" panose="030F0702030302020204" pitchFamily="66" charset="0"/>
              </a:rPr>
              <a:t> </a:t>
            </a:r>
            <a:r>
              <a:rPr lang="ru-RU" dirty="0" err="1">
                <a:latin typeface="Comic Sans MS" panose="030F0702030302020204" pitchFamily="66" charset="0"/>
              </a:rPr>
              <a:t>надав</a:t>
            </a:r>
            <a:r>
              <a:rPr lang="ru-RU" dirty="0">
                <a:latin typeface="Comic Sans MS" panose="030F0702030302020204" pitchFamily="66" charset="0"/>
              </a:rPr>
              <a:t> </a:t>
            </a:r>
            <a:r>
              <a:rPr lang="ru-RU" dirty="0" err="1">
                <a:latin typeface="Comic Sans MS" panose="030F0702030302020204" pitchFamily="66" charset="0"/>
              </a:rPr>
              <a:t>британським</a:t>
            </a:r>
            <a:r>
              <a:rPr lang="ru-RU" dirty="0">
                <a:latin typeface="Comic Sans MS" panose="030F0702030302020204" pitchFamily="66" charset="0"/>
              </a:rPr>
              <a:t> </a:t>
            </a:r>
            <a:r>
              <a:rPr lang="ru-RU" dirty="0" err="1">
                <a:latin typeface="Comic Sans MS" panose="030F0702030302020204" pitchFamily="66" charset="0"/>
              </a:rPr>
              <a:t>військам</a:t>
            </a:r>
            <a:r>
              <a:rPr lang="ru-RU" dirty="0">
                <a:latin typeface="Comic Sans MS" panose="030F0702030302020204" pitchFamily="66" charset="0"/>
              </a:rPr>
              <a:t> </a:t>
            </a:r>
            <a:r>
              <a:rPr lang="ru-RU" dirty="0" err="1">
                <a:latin typeface="Comic Sans MS" panose="030F0702030302020204" pitchFamily="66" charset="0"/>
              </a:rPr>
              <a:t>допомогу</a:t>
            </a:r>
            <a:r>
              <a:rPr lang="ru-RU" dirty="0">
                <a:latin typeface="Comic Sans MS" panose="030F0702030302020204" pitchFamily="66" charset="0"/>
              </a:rPr>
              <a:t> в </a:t>
            </a:r>
            <a:r>
              <a:rPr lang="ru-RU" dirty="0" err="1">
                <a:latin typeface="Comic Sans MS" panose="030F0702030302020204" pitchFamily="66" charset="0"/>
              </a:rPr>
              <a:t>завоюванні</a:t>
            </a:r>
            <a:r>
              <a:rPr lang="ru-RU" dirty="0">
                <a:latin typeface="Comic Sans MS" panose="030F0702030302020204" pitchFamily="66" charset="0"/>
              </a:rPr>
              <a:t> </a:t>
            </a:r>
            <a:r>
              <a:rPr lang="ru-RU" dirty="0" err="1" smtClean="0">
                <a:latin typeface="Comic Sans MS" panose="030F0702030302020204" pitchFamily="66" charset="0"/>
              </a:rPr>
              <a:t>Палестини</a:t>
            </a:r>
            <a:r>
              <a:rPr lang="ru-RU" dirty="0" smtClean="0">
                <a:latin typeface="Comic Sans MS" panose="030F0702030302020204" pitchFamily="66" charset="0"/>
              </a:rPr>
              <a:t>.</a:t>
            </a:r>
          </a:p>
          <a:p>
            <a:pPr marL="0" indent="0">
              <a:buNone/>
            </a:pPr>
            <a:r>
              <a:rPr lang="ru-RU" dirty="0">
                <a:latin typeface="Comic Sans MS" panose="030F0702030302020204" pitchFamily="66" charset="0"/>
              </a:rPr>
              <a:t>	</a:t>
            </a:r>
            <a:r>
              <a:rPr lang="ru-RU" dirty="0" smtClean="0">
                <a:latin typeface="Comic Sans MS" panose="030F0702030302020204" pitchFamily="66" charset="0"/>
              </a:rPr>
              <a:t>У </a:t>
            </a:r>
            <a:r>
              <a:rPr lang="ru-RU" dirty="0">
                <a:latin typeface="Comic Sans MS" panose="030F0702030302020204" pitchFamily="66" charset="0"/>
              </a:rPr>
              <a:t>лютому 1918 року про свою </a:t>
            </a:r>
            <a:r>
              <a:rPr lang="ru-RU" dirty="0" err="1">
                <a:latin typeface="Comic Sans MS" panose="030F0702030302020204" pitchFamily="66" charset="0"/>
              </a:rPr>
              <a:t>згоду</a:t>
            </a:r>
            <a:r>
              <a:rPr lang="ru-RU" dirty="0">
                <a:latin typeface="Comic Sans MS" panose="030F0702030302020204" pitchFamily="66" charset="0"/>
              </a:rPr>
              <a:t> з «</a:t>
            </a:r>
            <a:r>
              <a:rPr lang="ru-RU" dirty="0" err="1">
                <a:latin typeface="Comic Sans MS" panose="030F0702030302020204" pitchFamily="66" charset="0"/>
              </a:rPr>
              <a:t>Декларацією</a:t>
            </a:r>
            <a:r>
              <a:rPr lang="ru-RU" dirty="0">
                <a:latin typeface="Comic Sans MS" panose="030F0702030302020204" pitchFamily="66" charset="0"/>
              </a:rPr>
              <a:t>» заявила </a:t>
            </a:r>
            <a:r>
              <a:rPr lang="ru-RU" dirty="0" err="1">
                <a:latin typeface="Comic Sans MS" panose="030F0702030302020204" pitchFamily="66" charset="0"/>
              </a:rPr>
              <a:t>Франція</a:t>
            </a:r>
            <a:r>
              <a:rPr lang="ru-RU" dirty="0">
                <a:latin typeface="Comic Sans MS" panose="030F0702030302020204" pitchFamily="66" charset="0"/>
              </a:rPr>
              <a:t>, 9 </a:t>
            </a:r>
            <a:r>
              <a:rPr lang="ru-RU" dirty="0" err="1">
                <a:latin typeface="Comic Sans MS" panose="030F0702030302020204" pitchFamily="66" charset="0"/>
              </a:rPr>
              <a:t>травня</a:t>
            </a:r>
            <a:r>
              <a:rPr lang="ru-RU" dirty="0">
                <a:latin typeface="Comic Sans MS" panose="030F0702030302020204" pitchFamily="66" charset="0"/>
              </a:rPr>
              <a:t> — </a:t>
            </a:r>
            <a:r>
              <a:rPr lang="ru-RU" dirty="0" err="1">
                <a:latin typeface="Comic Sans MS" panose="030F0702030302020204" pitchFamily="66" charset="0"/>
              </a:rPr>
              <a:t>Італія</a:t>
            </a:r>
            <a:r>
              <a:rPr lang="ru-RU" dirty="0">
                <a:latin typeface="Comic Sans MS" panose="030F0702030302020204" pitchFamily="66" charset="0"/>
              </a:rPr>
              <a:t>, 31 </a:t>
            </a:r>
            <a:r>
              <a:rPr lang="ru-RU" dirty="0" err="1">
                <a:latin typeface="Comic Sans MS" panose="030F0702030302020204" pitchFamily="66" charset="0"/>
              </a:rPr>
              <a:t>серпня</a:t>
            </a:r>
            <a:r>
              <a:rPr lang="ru-RU" dirty="0">
                <a:latin typeface="Comic Sans MS" panose="030F0702030302020204" pitchFamily="66" charset="0"/>
              </a:rPr>
              <a:t> того ж року </a:t>
            </a:r>
            <a:r>
              <a:rPr lang="ru-RU" dirty="0" err="1">
                <a:latin typeface="Comic Sans MS" panose="030F0702030302020204" pitchFamily="66" charset="0"/>
              </a:rPr>
              <a:t>її</a:t>
            </a:r>
            <a:r>
              <a:rPr lang="ru-RU" dirty="0">
                <a:latin typeface="Comic Sans MS" panose="030F0702030302020204" pitchFamily="66" charset="0"/>
              </a:rPr>
              <a:t> </a:t>
            </a:r>
            <a:r>
              <a:rPr lang="ru-RU" dirty="0" err="1">
                <a:latin typeface="Comic Sans MS" panose="030F0702030302020204" pitchFamily="66" charset="0"/>
              </a:rPr>
              <a:t>схвалив</a:t>
            </a:r>
            <a:r>
              <a:rPr lang="ru-RU" dirty="0">
                <a:latin typeface="Comic Sans MS" panose="030F0702030302020204" pitchFamily="66" charset="0"/>
              </a:rPr>
              <a:t> президент США </a:t>
            </a:r>
            <a:r>
              <a:rPr lang="ru-RU" dirty="0" err="1">
                <a:latin typeface="Comic Sans MS" panose="030F0702030302020204" pitchFamily="66" charset="0"/>
              </a:rPr>
              <a:t>Вільсон</a:t>
            </a:r>
            <a:r>
              <a:rPr lang="ru-RU" dirty="0">
                <a:latin typeface="Comic Sans MS" panose="030F0702030302020204" pitchFamily="66" charset="0"/>
              </a:rPr>
              <a:t>, а </a:t>
            </a:r>
            <a:r>
              <a:rPr lang="ru-RU" dirty="0" err="1">
                <a:latin typeface="Comic Sans MS" panose="030F0702030302020204" pitchFamily="66" charset="0"/>
              </a:rPr>
              <a:t>потім</a:t>
            </a:r>
            <a:r>
              <a:rPr lang="ru-RU" dirty="0">
                <a:latin typeface="Comic Sans MS" panose="030F0702030302020204" pitchFamily="66" charset="0"/>
              </a:rPr>
              <a:t>, 30 червня1922 року, </a:t>
            </a:r>
            <a:r>
              <a:rPr lang="ru-RU" dirty="0" err="1">
                <a:latin typeface="Comic Sans MS" panose="030F0702030302020204" pitchFamily="66" charset="0"/>
              </a:rPr>
              <a:t>конгрес</a:t>
            </a:r>
            <a:r>
              <a:rPr lang="ru-RU" dirty="0">
                <a:latin typeface="Comic Sans MS" panose="030F0702030302020204" pitchFamily="66" charset="0"/>
              </a:rPr>
              <a:t> </a:t>
            </a:r>
            <a:r>
              <a:rPr lang="ru-RU" dirty="0" smtClean="0">
                <a:latin typeface="Comic Sans MS" panose="030F0702030302020204" pitchFamily="66" charset="0"/>
              </a:rPr>
              <a:t>США.</a:t>
            </a:r>
            <a:r>
              <a:rPr lang="ru-RU" dirty="0">
                <a:latin typeface="Comic Sans MS" panose="030F0702030302020204" pitchFamily="66" charset="0"/>
              </a:rPr>
              <a:t> 24 </a:t>
            </a:r>
            <a:r>
              <a:rPr lang="ru-RU" dirty="0" err="1">
                <a:latin typeface="Comic Sans MS" panose="030F0702030302020204" pitchFamily="66" charset="0"/>
              </a:rPr>
              <a:t>квітня</a:t>
            </a:r>
            <a:r>
              <a:rPr lang="ru-RU" dirty="0">
                <a:latin typeface="Comic Sans MS" panose="030F0702030302020204" pitchFamily="66" charset="0"/>
              </a:rPr>
              <a:t> 1920 року на </a:t>
            </a:r>
            <a:r>
              <a:rPr lang="ru-RU" dirty="0" err="1">
                <a:latin typeface="Comic Sans MS" panose="030F0702030302020204" pitchFamily="66" charset="0"/>
              </a:rPr>
              <a:t>конференції</a:t>
            </a:r>
            <a:r>
              <a:rPr lang="ru-RU" dirty="0">
                <a:latin typeface="Comic Sans MS" panose="030F0702030302020204" pitchFamily="66" charset="0"/>
              </a:rPr>
              <a:t> в Сан-Ремо « </a:t>
            </a:r>
            <a:r>
              <a:rPr lang="ru-RU" dirty="0" err="1">
                <a:latin typeface="Comic Sans MS" panose="030F0702030302020204" pitchFamily="66" charset="0"/>
              </a:rPr>
              <a:t>Декларація</a:t>
            </a:r>
            <a:r>
              <a:rPr lang="ru-RU" dirty="0">
                <a:latin typeface="Comic Sans MS" panose="030F0702030302020204" pitchFamily="66" charset="0"/>
              </a:rPr>
              <a:t> </a:t>
            </a:r>
            <a:r>
              <a:rPr lang="ru-RU" dirty="0" err="1">
                <a:latin typeface="Comic Sans MS" panose="030F0702030302020204" pitchFamily="66" charset="0"/>
              </a:rPr>
              <a:t>Бальфура</a:t>
            </a:r>
            <a:r>
              <a:rPr lang="ru-RU" dirty="0">
                <a:latin typeface="Comic Sans MS" panose="030F0702030302020204" pitchFamily="66" charset="0"/>
              </a:rPr>
              <a:t>» </a:t>
            </a:r>
            <a:r>
              <a:rPr lang="ru-RU" dirty="0" err="1">
                <a:latin typeface="Comic Sans MS" panose="030F0702030302020204" pitchFamily="66" charset="0"/>
              </a:rPr>
              <a:t>була</a:t>
            </a:r>
            <a:r>
              <a:rPr lang="ru-RU" dirty="0">
                <a:latin typeface="Comic Sans MS" panose="030F0702030302020204" pitchFamily="66" charset="0"/>
              </a:rPr>
              <a:t> </a:t>
            </a:r>
            <a:r>
              <a:rPr lang="ru-RU" dirty="0" err="1">
                <a:latin typeface="Comic Sans MS" panose="030F0702030302020204" pitchFamily="66" charset="0"/>
              </a:rPr>
              <a:t>затверджена</a:t>
            </a:r>
            <a:r>
              <a:rPr lang="ru-RU" dirty="0">
                <a:latin typeface="Comic Sans MS" panose="030F0702030302020204" pitchFamily="66" charset="0"/>
              </a:rPr>
              <a:t> союзниками як основа </a:t>
            </a:r>
            <a:r>
              <a:rPr lang="ru-RU" dirty="0" err="1">
                <a:latin typeface="Comic Sans MS" panose="030F0702030302020204" pitchFamily="66" charset="0"/>
              </a:rPr>
              <a:t>повоєнного</a:t>
            </a:r>
            <a:r>
              <a:rPr lang="ru-RU" dirty="0">
                <a:latin typeface="Comic Sans MS" panose="030F0702030302020204" pitchFamily="66" charset="0"/>
              </a:rPr>
              <a:t> </a:t>
            </a:r>
            <a:r>
              <a:rPr lang="ru-RU" dirty="0" err="1">
                <a:latin typeface="Comic Sans MS" panose="030F0702030302020204" pitchFamily="66" charset="0"/>
              </a:rPr>
              <a:t>врегулювання</a:t>
            </a:r>
            <a:r>
              <a:rPr lang="ru-RU" dirty="0">
                <a:latin typeface="Comic Sans MS" panose="030F0702030302020204" pitchFamily="66" charset="0"/>
              </a:rPr>
              <a:t> в </a:t>
            </a:r>
            <a:r>
              <a:rPr lang="ru-RU" dirty="0" err="1">
                <a:latin typeface="Comic Sans MS" panose="030F0702030302020204" pitchFamily="66" charset="0"/>
              </a:rPr>
              <a:t>Палестині</a:t>
            </a:r>
            <a:r>
              <a:rPr lang="ru-RU" dirty="0">
                <a:latin typeface="Comic Sans MS" panose="030F0702030302020204" pitchFamily="66" charset="0"/>
              </a:rPr>
              <a:t>. </a:t>
            </a:r>
          </a:p>
          <a:p>
            <a:pPr marL="0" indent="0">
              <a:buNone/>
            </a:pPr>
            <a:endParaRPr lang="ru-RU" dirty="0"/>
          </a:p>
        </p:txBody>
      </p:sp>
      <p:pic>
        <p:nvPicPr>
          <p:cNvPr id="4100" name="Picture 4" descr="JEWISH CHRONICLE_ב&quot;ה : Парадоксы лорда Бальфура: &quot;антисемит&quot;, &quot;сионист&quot; и."/>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52927" y="692695"/>
            <a:ext cx="3959190" cy="5366371"/>
          </a:xfrm>
          <a:prstGeom prst="rect">
            <a:avLst/>
          </a:prstGeom>
          <a:noFill/>
          <a:ln>
            <a:solidFill>
              <a:schemeClr val="tx1">
                <a:lumMod val="95000"/>
                <a:lumOff val="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5035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Біла книга 193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759"/>
            <a:ext cx="9144000" cy="6858000"/>
          </a:xfrm>
          <a:prstGeom prst="rect">
            <a:avLst/>
          </a:prstGeom>
          <a:noFill/>
          <a:ln>
            <a:solidFill>
              <a:schemeClr val="tx1">
                <a:lumMod val="95000"/>
                <a:lumOff val="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83058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71500"/>
            <a:ext cx="8229600" cy="1143000"/>
          </a:xfrm>
        </p:spPr>
        <p:txBody>
          <a:bodyPr>
            <a:normAutofit/>
          </a:bodyPr>
          <a:lstStyle/>
          <a:p>
            <a:pPr algn="ctr"/>
            <a:r>
              <a:rPr lang="ru-RU" sz="3600" b="1" dirty="0" err="1" smtClean="0">
                <a:latin typeface="Comic Sans MS" panose="030F0702030302020204" pitchFamily="66" charset="0"/>
              </a:rPr>
              <a:t>Подальші</a:t>
            </a:r>
            <a:r>
              <a:rPr lang="ru-RU" sz="3600" b="1" dirty="0" smtClean="0">
                <a:latin typeface="Comic Sans MS" panose="030F0702030302020204" pitchFamily="66" charset="0"/>
              </a:rPr>
              <a:t> </a:t>
            </a:r>
            <a:r>
              <a:rPr lang="ru-RU" sz="3600" b="1" dirty="0" err="1" smtClean="0">
                <a:latin typeface="Comic Sans MS" panose="030F0702030302020204" pitchFamily="66" charset="0"/>
              </a:rPr>
              <a:t>події</a:t>
            </a:r>
            <a:endParaRPr lang="ru-RU" sz="3600" b="1" dirty="0">
              <a:latin typeface="Comic Sans MS" panose="030F0702030302020204" pitchFamily="66" charset="0"/>
            </a:endParaRPr>
          </a:p>
        </p:txBody>
      </p:sp>
      <p:sp>
        <p:nvSpPr>
          <p:cNvPr id="3" name="Объект 2"/>
          <p:cNvSpPr>
            <a:spLocks noGrp="1"/>
          </p:cNvSpPr>
          <p:nvPr>
            <p:ph sz="quarter" idx="1"/>
          </p:nvPr>
        </p:nvSpPr>
        <p:spPr>
          <a:xfrm>
            <a:off x="4442494" y="764704"/>
            <a:ext cx="4531510" cy="5976664"/>
          </a:xfrm>
        </p:spPr>
        <p:txBody>
          <a:bodyPr>
            <a:normAutofit fontScale="77500" lnSpcReduction="20000"/>
          </a:bodyPr>
          <a:lstStyle/>
          <a:p>
            <a:pPr marL="0" indent="0">
              <a:buNone/>
            </a:pPr>
            <a:r>
              <a:rPr lang="ru-RU" dirty="0" smtClean="0"/>
              <a:t>	</a:t>
            </a:r>
            <a:r>
              <a:rPr lang="ru-RU" dirty="0" smtClean="0">
                <a:latin typeface="Comic Sans MS" panose="030F0702030302020204" pitchFamily="66" charset="0"/>
              </a:rPr>
              <a:t>В </a:t>
            </a:r>
            <a:r>
              <a:rPr lang="ru-RU" dirty="0">
                <a:latin typeface="Comic Sans MS" panose="030F0702030302020204" pitchFamily="66" charset="0"/>
              </a:rPr>
              <a:t>1947 </a:t>
            </a:r>
            <a:r>
              <a:rPr lang="ru-RU" dirty="0" err="1">
                <a:latin typeface="Comic Sans MS" panose="030F0702030302020204" pitchFamily="66" charset="0"/>
              </a:rPr>
              <a:t>році</a:t>
            </a:r>
            <a:r>
              <a:rPr lang="ru-RU" dirty="0">
                <a:latin typeface="Comic Sans MS" panose="030F0702030302020204" pitchFamily="66" charset="0"/>
              </a:rPr>
              <a:t> </a:t>
            </a:r>
            <a:r>
              <a:rPr lang="ru-RU" dirty="0" err="1">
                <a:latin typeface="Comic Sans MS" panose="030F0702030302020204" pitchFamily="66" charset="0"/>
              </a:rPr>
              <a:t>британський</a:t>
            </a:r>
            <a:r>
              <a:rPr lang="ru-RU" dirty="0">
                <a:latin typeface="Comic Sans MS" panose="030F0702030302020204" pitchFamily="66" charset="0"/>
              </a:rPr>
              <a:t> уряд заявив про </a:t>
            </a:r>
            <a:r>
              <a:rPr lang="ru-RU" dirty="0" err="1">
                <a:latin typeface="Comic Sans MS" panose="030F0702030302020204" pitchFamily="66" charset="0"/>
              </a:rPr>
              <a:t>своє</a:t>
            </a:r>
            <a:r>
              <a:rPr lang="ru-RU" dirty="0">
                <a:latin typeface="Comic Sans MS" panose="030F0702030302020204" pitchFamily="66" charset="0"/>
              </a:rPr>
              <a:t> </a:t>
            </a:r>
            <a:r>
              <a:rPr lang="ru-RU" dirty="0" err="1">
                <a:latin typeface="Comic Sans MS" panose="030F0702030302020204" pitchFamily="66" charset="0"/>
              </a:rPr>
              <a:t>бажання</a:t>
            </a:r>
            <a:r>
              <a:rPr lang="ru-RU" dirty="0">
                <a:latin typeface="Comic Sans MS" panose="030F0702030302020204" pitchFamily="66" charset="0"/>
              </a:rPr>
              <a:t> </a:t>
            </a:r>
            <a:r>
              <a:rPr lang="ru-RU" dirty="0" err="1">
                <a:latin typeface="Comic Sans MS" panose="030F0702030302020204" pitchFamily="66" charset="0"/>
              </a:rPr>
              <a:t>відмовитися</a:t>
            </a:r>
            <a:r>
              <a:rPr lang="ru-RU" dirty="0">
                <a:latin typeface="Comic Sans MS" panose="030F0702030302020204" pitchFamily="66" charset="0"/>
              </a:rPr>
              <a:t> </a:t>
            </a:r>
            <a:r>
              <a:rPr lang="ru-RU" dirty="0" err="1">
                <a:latin typeface="Comic Sans MS" panose="030F0702030302020204" pitchFamily="66" charset="0"/>
              </a:rPr>
              <a:t>від</a:t>
            </a:r>
            <a:r>
              <a:rPr lang="ru-RU" dirty="0">
                <a:latin typeface="Comic Sans MS" panose="030F0702030302020204" pitchFamily="66" charset="0"/>
              </a:rPr>
              <a:t> мандата на Палестину, </a:t>
            </a:r>
            <a:r>
              <a:rPr lang="ru-RU" dirty="0" err="1">
                <a:latin typeface="Comic Sans MS" panose="030F0702030302020204" pitchFamily="66" charset="0"/>
              </a:rPr>
              <a:t>аргументуючи</a:t>
            </a:r>
            <a:r>
              <a:rPr lang="ru-RU" dirty="0">
                <a:latin typeface="Comic Sans MS" panose="030F0702030302020204" pitchFamily="66" charset="0"/>
              </a:rPr>
              <a:t> </a:t>
            </a:r>
            <a:r>
              <a:rPr lang="ru-RU" dirty="0" err="1">
                <a:latin typeface="Comic Sans MS" panose="030F0702030302020204" pitchFamily="66" charset="0"/>
              </a:rPr>
              <a:t>це</a:t>
            </a:r>
            <a:r>
              <a:rPr lang="ru-RU" dirty="0">
                <a:latin typeface="Comic Sans MS" panose="030F0702030302020204" pitchFamily="66" charset="0"/>
              </a:rPr>
              <a:t> </a:t>
            </a:r>
            <a:r>
              <a:rPr lang="ru-RU" dirty="0" err="1">
                <a:latin typeface="Comic Sans MS" panose="030F0702030302020204" pitchFamily="66" charset="0"/>
              </a:rPr>
              <a:t>тим</a:t>
            </a:r>
            <a:r>
              <a:rPr lang="ru-RU" dirty="0">
                <a:latin typeface="Comic Sans MS" panose="030F0702030302020204" pitchFamily="66" charset="0"/>
              </a:rPr>
              <a:t>, </a:t>
            </a:r>
            <a:r>
              <a:rPr lang="ru-RU" dirty="0" err="1">
                <a:latin typeface="Comic Sans MS" panose="030F0702030302020204" pitchFamily="66" charset="0"/>
              </a:rPr>
              <a:t>що</a:t>
            </a:r>
            <a:r>
              <a:rPr lang="ru-RU" dirty="0">
                <a:latin typeface="Comic Sans MS" panose="030F0702030302020204" pitchFamily="66" charset="0"/>
              </a:rPr>
              <a:t> </a:t>
            </a:r>
            <a:r>
              <a:rPr lang="ru-RU" dirty="0" err="1">
                <a:latin typeface="Comic Sans MS" panose="030F0702030302020204" pitchFamily="66" charset="0"/>
              </a:rPr>
              <a:t>воно</a:t>
            </a:r>
            <a:r>
              <a:rPr lang="ru-RU" dirty="0">
                <a:latin typeface="Comic Sans MS" panose="030F0702030302020204" pitchFamily="66" charset="0"/>
              </a:rPr>
              <a:t> не </a:t>
            </a:r>
            <a:r>
              <a:rPr lang="ru-RU" dirty="0" err="1">
                <a:latin typeface="Comic Sans MS" panose="030F0702030302020204" pitchFamily="66" charset="0"/>
              </a:rPr>
              <a:t>здатне</a:t>
            </a:r>
            <a:r>
              <a:rPr lang="ru-RU" dirty="0">
                <a:latin typeface="Comic Sans MS" panose="030F0702030302020204" pitchFamily="66" charset="0"/>
              </a:rPr>
              <a:t> </a:t>
            </a:r>
            <a:r>
              <a:rPr lang="ru-RU" dirty="0" err="1">
                <a:latin typeface="Comic Sans MS" panose="030F0702030302020204" pitchFamily="66" charset="0"/>
              </a:rPr>
              <a:t>знайти</a:t>
            </a:r>
            <a:r>
              <a:rPr lang="ru-RU" dirty="0">
                <a:latin typeface="Comic Sans MS" panose="030F0702030302020204" pitchFamily="66" charset="0"/>
              </a:rPr>
              <a:t> </a:t>
            </a:r>
            <a:r>
              <a:rPr lang="ru-RU" dirty="0" err="1">
                <a:latin typeface="Comic Sans MS" panose="030F0702030302020204" pitchFamily="66" charset="0"/>
              </a:rPr>
              <a:t>прийнятне</a:t>
            </a:r>
            <a:r>
              <a:rPr lang="ru-RU" dirty="0">
                <a:latin typeface="Comic Sans MS" panose="030F0702030302020204" pitchFamily="66" charset="0"/>
              </a:rPr>
              <a:t> </a:t>
            </a:r>
            <a:r>
              <a:rPr lang="ru-RU" dirty="0" err="1">
                <a:latin typeface="Comic Sans MS" panose="030F0702030302020204" pitchFamily="66" charset="0"/>
              </a:rPr>
              <a:t>рішення</a:t>
            </a:r>
            <a:r>
              <a:rPr lang="ru-RU" dirty="0">
                <a:latin typeface="Comic Sans MS" panose="030F0702030302020204" pitchFamily="66" charset="0"/>
              </a:rPr>
              <a:t> для </a:t>
            </a:r>
            <a:r>
              <a:rPr lang="ru-RU" dirty="0" err="1">
                <a:latin typeface="Comic Sans MS" panose="030F0702030302020204" pitchFamily="66" charset="0"/>
              </a:rPr>
              <a:t>арабів</a:t>
            </a:r>
            <a:r>
              <a:rPr lang="ru-RU" dirty="0">
                <a:latin typeface="Comic Sans MS" panose="030F0702030302020204" pitchFamily="66" charset="0"/>
              </a:rPr>
              <a:t> і </a:t>
            </a:r>
            <a:r>
              <a:rPr lang="ru-RU" dirty="0" err="1" smtClean="0">
                <a:latin typeface="Comic Sans MS" panose="030F0702030302020204" pitchFamily="66" charset="0"/>
              </a:rPr>
              <a:t>євреїв.Створена</a:t>
            </a:r>
            <a:r>
              <a:rPr lang="ru-RU" dirty="0" smtClean="0">
                <a:latin typeface="Comic Sans MS" panose="030F0702030302020204" pitchFamily="66" charset="0"/>
              </a:rPr>
              <a:t> </a:t>
            </a:r>
            <a:r>
              <a:rPr lang="ru-RU" dirty="0" err="1">
                <a:latin typeface="Comic Sans MS" panose="030F0702030302020204" pitchFamily="66" charset="0"/>
              </a:rPr>
              <a:t>незадовго</a:t>
            </a:r>
            <a:r>
              <a:rPr lang="ru-RU" dirty="0">
                <a:latin typeface="Comic Sans MS" panose="030F0702030302020204" pitchFamily="66" charset="0"/>
              </a:rPr>
              <a:t> до того </a:t>
            </a:r>
            <a:r>
              <a:rPr lang="ru-RU" dirty="0" err="1">
                <a:latin typeface="Comic Sans MS" panose="030F0702030302020204" pitchFamily="66" charset="0"/>
              </a:rPr>
              <a:t>Організація</a:t>
            </a:r>
            <a:r>
              <a:rPr lang="ru-RU" dirty="0">
                <a:latin typeface="Comic Sans MS" panose="030F0702030302020204" pitchFamily="66" charset="0"/>
              </a:rPr>
              <a:t> </a:t>
            </a:r>
            <a:r>
              <a:rPr lang="ru-RU" dirty="0" err="1">
                <a:latin typeface="Comic Sans MS" panose="030F0702030302020204" pitchFamily="66" charset="0"/>
              </a:rPr>
              <a:t>Об'єднаних</a:t>
            </a:r>
            <a:r>
              <a:rPr lang="ru-RU" dirty="0">
                <a:latin typeface="Comic Sans MS" panose="030F0702030302020204" pitchFamily="66" charset="0"/>
              </a:rPr>
              <a:t> </a:t>
            </a:r>
            <a:r>
              <a:rPr lang="ru-RU" dirty="0" err="1">
                <a:latin typeface="Comic Sans MS" panose="030F0702030302020204" pitchFamily="66" charset="0"/>
              </a:rPr>
              <a:t>Націй</a:t>
            </a:r>
            <a:r>
              <a:rPr lang="ru-RU" dirty="0">
                <a:latin typeface="Comic Sans MS" panose="030F0702030302020204" pitchFamily="66" charset="0"/>
              </a:rPr>
              <a:t> на </a:t>
            </a:r>
            <a:r>
              <a:rPr lang="ru-RU" dirty="0" err="1">
                <a:latin typeface="Comic Sans MS" panose="030F0702030302020204" pitchFamily="66" charset="0"/>
              </a:rPr>
              <a:t>Другий</a:t>
            </a:r>
            <a:r>
              <a:rPr lang="ru-RU" dirty="0">
                <a:latin typeface="Comic Sans MS" panose="030F0702030302020204" pitchFamily="66" charset="0"/>
              </a:rPr>
              <a:t> </a:t>
            </a:r>
            <a:r>
              <a:rPr lang="ru-RU" dirty="0" err="1">
                <a:latin typeface="Comic Sans MS" panose="030F0702030302020204" pitchFamily="66" charset="0"/>
              </a:rPr>
              <a:t>сесії</a:t>
            </a:r>
            <a:r>
              <a:rPr lang="ru-RU" dirty="0">
                <a:latin typeface="Comic Sans MS" panose="030F0702030302020204" pitchFamily="66" charset="0"/>
              </a:rPr>
              <a:t> </a:t>
            </a:r>
            <a:r>
              <a:rPr lang="ru-RU" dirty="0" err="1">
                <a:latin typeface="Comic Sans MS" panose="030F0702030302020204" pitchFamily="66" charset="0"/>
              </a:rPr>
              <a:t>своєї</a:t>
            </a:r>
            <a:r>
              <a:rPr lang="ru-RU" dirty="0">
                <a:latin typeface="Comic Sans MS" panose="030F0702030302020204" pitchFamily="66" charset="0"/>
              </a:rPr>
              <a:t> </a:t>
            </a:r>
            <a:r>
              <a:rPr lang="ru-RU" dirty="0" err="1">
                <a:latin typeface="Comic Sans MS" panose="030F0702030302020204" pitchFamily="66" charset="0"/>
              </a:rPr>
              <a:t>Генеральної</a:t>
            </a:r>
            <a:r>
              <a:rPr lang="ru-RU" dirty="0">
                <a:latin typeface="Comic Sans MS" panose="030F0702030302020204" pitchFamily="66" charset="0"/>
              </a:rPr>
              <a:t> </a:t>
            </a:r>
            <a:r>
              <a:rPr lang="ru-RU" dirty="0" err="1" smtClean="0">
                <a:latin typeface="Comic Sans MS" panose="030F0702030302020204" pitchFamily="66" charset="0"/>
              </a:rPr>
              <a:t>Асамблеї</a:t>
            </a:r>
            <a:r>
              <a:rPr lang="ru-RU" dirty="0">
                <a:latin typeface="Comic Sans MS" panose="030F0702030302020204" pitchFamily="66" charset="0"/>
              </a:rPr>
              <a:t> </a:t>
            </a:r>
            <a:r>
              <a:rPr lang="ru-RU" dirty="0" smtClean="0">
                <a:latin typeface="Comic Sans MS" panose="030F0702030302020204" pitchFamily="66" charset="0"/>
              </a:rPr>
              <a:t>29 </a:t>
            </a:r>
            <a:r>
              <a:rPr lang="ru-RU" dirty="0">
                <a:latin typeface="Comic Sans MS" panose="030F0702030302020204" pitchFamily="66" charset="0"/>
              </a:rPr>
              <a:t>листопада 1947 року </a:t>
            </a:r>
            <a:r>
              <a:rPr lang="ru-RU" dirty="0" err="1">
                <a:latin typeface="Comic Sans MS" panose="030F0702030302020204" pitchFamily="66" charset="0"/>
              </a:rPr>
              <a:t>прийняла</a:t>
            </a:r>
            <a:r>
              <a:rPr lang="ru-RU" dirty="0">
                <a:latin typeface="Comic Sans MS" panose="030F0702030302020204" pitchFamily="66" charset="0"/>
              </a:rPr>
              <a:t> план </a:t>
            </a:r>
            <a:r>
              <a:rPr lang="ru-RU" dirty="0" err="1">
                <a:latin typeface="Comic Sans MS" panose="030F0702030302020204" pitchFamily="66" charset="0"/>
              </a:rPr>
              <a:t>розділу</a:t>
            </a:r>
            <a:r>
              <a:rPr lang="ru-RU" dirty="0">
                <a:latin typeface="Comic Sans MS" panose="030F0702030302020204" pitchFamily="66" charset="0"/>
              </a:rPr>
              <a:t> </a:t>
            </a:r>
            <a:r>
              <a:rPr lang="ru-RU" dirty="0" err="1" smtClean="0">
                <a:latin typeface="Comic Sans MS" panose="030F0702030302020204" pitchFamily="66" charset="0"/>
              </a:rPr>
              <a:t>Палестини</a:t>
            </a:r>
            <a:r>
              <a:rPr lang="ru-RU" dirty="0" smtClean="0">
                <a:latin typeface="Comic Sans MS" panose="030F0702030302020204" pitchFamily="66" charset="0"/>
              </a:rPr>
              <a:t>. </a:t>
            </a:r>
          </a:p>
          <a:p>
            <a:pPr marL="0" indent="0">
              <a:buNone/>
            </a:pPr>
            <a:r>
              <a:rPr lang="ru-RU" dirty="0">
                <a:latin typeface="Comic Sans MS" panose="030F0702030302020204" pitchFamily="66" charset="0"/>
              </a:rPr>
              <a:t>	</a:t>
            </a:r>
            <a:r>
              <a:rPr lang="ru-RU" dirty="0" err="1" smtClean="0">
                <a:latin typeface="Comic Sans MS" panose="030F0702030302020204" pitchFamily="66" charset="0"/>
              </a:rPr>
              <a:t>Арабські</a:t>
            </a:r>
            <a:r>
              <a:rPr lang="ru-RU" dirty="0" smtClean="0">
                <a:latin typeface="Comic Sans MS" panose="030F0702030302020204" pitchFamily="66" charset="0"/>
              </a:rPr>
              <a:t> </a:t>
            </a:r>
            <a:r>
              <a:rPr lang="ru-RU" dirty="0" err="1">
                <a:latin typeface="Comic Sans MS" panose="030F0702030302020204" pitchFamily="66" charset="0"/>
              </a:rPr>
              <a:t>керівники</a:t>
            </a:r>
            <a:r>
              <a:rPr lang="ru-RU" dirty="0">
                <a:latin typeface="Comic Sans MS" panose="030F0702030302020204" pitchFamily="66" charset="0"/>
              </a:rPr>
              <a:t>, в тому </a:t>
            </a:r>
            <a:r>
              <a:rPr lang="ru-RU" dirty="0" err="1">
                <a:latin typeface="Comic Sans MS" panose="030F0702030302020204" pitchFamily="66" charset="0"/>
              </a:rPr>
              <a:t>числі</a:t>
            </a:r>
            <a:r>
              <a:rPr lang="ru-RU" dirty="0">
                <a:latin typeface="Comic Sans MS" panose="030F0702030302020204" pitchFamily="66" charset="0"/>
              </a:rPr>
              <a:t> </a:t>
            </a:r>
            <a:r>
              <a:rPr lang="ru-RU" dirty="0" err="1">
                <a:latin typeface="Comic Sans MS" panose="030F0702030302020204" pitchFamily="66" charset="0"/>
              </a:rPr>
              <a:t>Ліга</a:t>
            </a:r>
            <a:r>
              <a:rPr lang="ru-RU" dirty="0">
                <a:latin typeface="Comic Sans MS" panose="030F0702030302020204" pitchFamily="66" charset="0"/>
              </a:rPr>
              <a:t> </a:t>
            </a:r>
            <a:r>
              <a:rPr lang="ru-RU" dirty="0" err="1">
                <a:latin typeface="Comic Sans MS" panose="030F0702030302020204" pitchFamily="66" charset="0"/>
              </a:rPr>
              <a:t>арабських</a:t>
            </a:r>
            <a:r>
              <a:rPr lang="ru-RU" dirty="0">
                <a:latin typeface="Comic Sans MS" panose="030F0702030302020204" pitchFamily="66" charset="0"/>
              </a:rPr>
              <a:t> держав та (</a:t>
            </a:r>
            <a:r>
              <a:rPr lang="ru-RU" dirty="0" err="1">
                <a:latin typeface="Comic Sans MS" panose="030F0702030302020204" pitchFamily="66" charset="0"/>
              </a:rPr>
              <a:t>Палестинська</a:t>
            </a:r>
            <a:r>
              <a:rPr lang="ru-RU" dirty="0">
                <a:latin typeface="Comic Sans MS" panose="030F0702030302020204" pitchFamily="66" charset="0"/>
              </a:rPr>
              <a:t>) </a:t>
            </a:r>
            <a:r>
              <a:rPr lang="ru-RU" dirty="0" err="1">
                <a:latin typeface="Comic Sans MS" panose="030F0702030302020204" pitchFamily="66" charset="0"/>
              </a:rPr>
              <a:t>Вища</a:t>
            </a:r>
            <a:r>
              <a:rPr lang="ru-RU" dirty="0">
                <a:latin typeface="Comic Sans MS" panose="030F0702030302020204" pitchFamily="66" charset="0"/>
              </a:rPr>
              <a:t> </a:t>
            </a:r>
            <a:r>
              <a:rPr lang="ru-RU" dirty="0" err="1">
                <a:latin typeface="Comic Sans MS" panose="030F0702030302020204" pitchFamily="66" charset="0"/>
              </a:rPr>
              <a:t>арабська</a:t>
            </a:r>
            <a:r>
              <a:rPr lang="ru-RU" dirty="0">
                <a:latin typeface="Comic Sans MS" panose="030F0702030302020204" pitchFamily="66" charset="0"/>
              </a:rPr>
              <a:t> рада категорично </a:t>
            </a:r>
            <a:r>
              <a:rPr lang="ru-RU" dirty="0" err="1">
                <a:latin typeface="Comic Sans MS" panose="030F0702030302020204" pitchFamily="66" charset="0"/>
              </a:rPr>
              <a:t>відкинули</a:t>
            </a:r>
            <a:r>
              <a:rPr lang="ru-RU" dirty="0">
                <a:latin typeface="Comic Sans MS" panose="030F0702030302020204" pitchFamily="66" charset="0"/>
              </a:rPr>
              <a:t> план ООН по </a:t>
            </a:r>
            <a:r>
              <a:rPr lang="ru-RU" dirty="0" err="1">
                <a:latin typeface="Comic Sans MS" panose="030F0702030302020204" pitchFamily="66" charset="0"/>
              </a:rPr>
              <a:t>розділу</a:t>
            </a:r>
            <a:r>
              <a:rPr lang="ru-RU" dirty="0">
                <a:latin typeface="Comic Sans MS" panose="030F0702030302020204" pitchFamily="66" charset="0"/>
              </a:rPr>
              <a:t> </a:t>
            </a:r>
            <a:r>
              <a:rPr lang="ru-RU" dirty="0" err="1" smtClean="0">
                <a:latin typeface="Comic Sans MS" panose="030F0702030302020204" pitchFamily="66" charset="0"/>
              </a:rPr>
              <a:t>Палестини</a:t>
            </a:r>
            <a:r>
              <a:rPr lang="ru-RU" dirty="0">
                <a:latin typeface="Comic Sans MS" panose="030F0702030302020204" pitchFamily="66" charset="0"/>
              </a:rPr>
              <a:t> і заявили, </a:t>
            </a:r>
            <a:r>
              <a:rPr lang="ru-RU" dirty="0" err="1">
                <a:latin typeface="Comic Sans MS" panose="030F0702030302020204" pitchFamily="66" charset="0"/>
              </a:rPr>
              <a:t>що</a:t>
            </a:r>
            <a:r>
              <a:rPr lang="ru-RU" dirty="0">
                <a:latin typeface="Comic Sans MS" panose="030F0702030302020204" pitchFamily="66" charset="0"/>
              </a:rPr>
              <a:t> </a:t>
            </a:r>
            <a:r>
              <a:rPr lang="ru-RU" dirty="0" err="1">
                <a:latin typeface="Comic Sans MS" panose="030F0702030302020204" pitchFamily="66" charset="0"/>
              </a:rPr>
              <a:t>докладуть</a:t>
            </a:r>
            <a:r>
              <a:rPr lang="ru-RU" dirty="0">
                <a:latin typeface="Comic Sans MS" panose="030F0702030302020204" pitchFamily="66" charset="0"/>
              </a:rPr>
              <a:t> </a:t>
            </a:r>
            <a:r>
              <a:rPr lang="ru-RU" dirty="0" err="1">
                <a:latin typeface="Comic Sans MS" panose="030F0702030302020204" pitchFamily="66" charset="0"/>
              </a:rPr>
              <a:t>всіх</a:t>
            </a:r>
            <a:r>
              <a:rPr lang="ru-RU" dirty="0">
                <a:latin typeface="Comic Sans MS" panose="030F0702030302020204" pitchFamily="66" charset="0"/>
              </a:rPr>
              <a:t> </a:t>
            </a:r>
            <a:r>
              <a:rPr lang="ru-RU" dirty="0" err="1">
                <a:latin typeface="Comic Sans MS" panose="030F0702030302020204" pitchFamily="66" charset="0"/>
              </a:rPr>
              <a:t>зусиль</a:t>
            </a:r>
            <a:r>
              <a:rPr lang="ru-RU" dirty="0">
                <a:latin typeface="Comic Sans MS" panose="030F0702030302020204" pitchFamily="66" charset="0"/>
              </a:rPr>
              <a:t>, </a:t>
            </a:r>
            <a:r>
              <a:rPr lang="ru-RU" dirty="0" err="1">
                <a:latin typeface="Comic Sans MS" panose="030F0702030302020204" pitchFamily="66" charset="0"/>
              </a:rPr>
              <a:t>щоб</a:t>
            </a:r>
            <a:r>
              <a:rPr lang="ru-RU" dirty="0">
                <a:latin typeface="Comic Sans MS" panose="030F0702030302020204" pitchFamily="66" charset="0"/>
              </a:rPr>
              <a:t> </a:t>
            </a:r>
            <a:r>
              <a:rPr lang="ru-RU" dirty="0" err="1">
                <a:latin typeface="Comic Sans MS" panose="030F0702030302020204" pitchFamily="66" charset="0"/>
              </a:rPr>
              <a:t>перешкодити</a:t>
            </a:r>
            <a:r>
              <a:rPr lang="ru-RU" dirty="0">
                <a:latin typeface="Comic Sans MS" panose="030F0702030302020204" pitchFamily="66" charset="0"/>
              </a:rPr>
              <a:t> </a:t>
            </a:r>
            <a:r>
              <a:rPr lang="ru-RU" dirty="0" err="1">
                <a:latin typeface="Comic Sans MS" panose="030F0702030302020204" pitchFamily="66" charset="0"/>
              </a:rPr>
              <a:t>його</a:t>
            </a:r>
            <a:r>
              <a:rPr lang="ru-RU" dirty="0">
                <a:latin typeface="Comic Sans MS" panose="030F0702030302020204" pitchFamily="66" charset="0"/>
              </a:rPr>
              <a:t> </a:t>
            </a:r>
            <a:r>
              <a:rPr lang="ru-RU" dirty="0" err="1" smtClean="0">
                <a:latin typeface="Comic Sans MS" panose="030F0702030302020204" pitchFamily="66" charset="0"/>
              </a:rPr>
              <a:t>реалізації.Так</a:t>
            </a:r>
            <a:r>
              <a:rPr lang="ru-RU" dirty="0">
                <a:latin typeface="Comic Sans MS" panose="030F0702030302020204" pitchFamily="66" charset="0"/>
              </a:rPr>
              <a:t>, </a:t>
            </a:r>
            <a:r>
              <a:rPr lang="ru-RU" dirty="0" err="1">
                <a:latin typeface="Comic Sans MS" panose="030F0702030302020204" pitchFamily="66" charset="0"/>
              </a:rPr>
              <a:t>Джамаль</a:t>
            </a:r>
            <a:r>
              <a:rPr lang="ru-RU" dirty="0">
                <a:latin typeface="Comic Sans MS" panose="030F0702030302020204" pitchFamily="66" charset="0"/>
              </a:rPr>
              <a:t> аль </a:t>
            </a:r>
            <a:r>
              <a:rPr lang="ru-RU" dirty="0" err="1">
                <a:latin typeface="Comic Sans MS" panose="030F0702030302020204" pitchFamily="66" charset="0"/>
              </a:rPr>
              <a:t>Хуссейні</a:t>
            </a:r>
            <a:r>
              <a:rPr lang="ru-RU" dirty="0">
                <a:latin typeface="Comic Sans MS" panose="030F0702030302020204" pitchFamily="66" charset="0"/>
              </a:rPr>
              <a:t>, </a:t>
            </a:r>
            <a:r>
              <a:rPr lang="ru-RU" dirty="0" err="1">
                <a:latin typeface="Comic Sans MS" panose="030F0702030302020204" pitchFamily="66" charset="0"/>
              </a:rPr>
              <a:t>виконував</a:t>
            </a:r>
            <a:r>
              <a:rPr lang="ru-RU" dirty="0">
                <a:latin typeface="Comic Sans MS" panose="030F0702030302020204" pitchFamily="66" charset="0"/>
              </a:rPr>
              <a:t> </a:t>
            </a:r>
            <a:r>
              <a:rPr lang="ru-RU" dirty="0" err="1">
                <a:latin typeface="Comic Sans MS" panose="030F0702030302020204" pitchFamily="66" charset="0"/>
              </a:rPr>
              <a:t>обов'язки</a:t>
            </a:r>
            <a:r>
              <a:rPr lang="ru-RU" dirty="0">
                <a:latin typeface="Comic Sans MS" panose="030F0702030302020204" pitchFamily="66" charset="0"/>
              </a:rPr>
              <a:t> </a:t>
            </a:r>
            <a:r>
              <a:rPr lang="ru-RU" dirty="0" err="1">
                <a:latin typeface="Comic Sans MS" panose="030F0702030302020204" pitchFamily="66" charset="0"/>
              </a:rPr>
              <a:t>голови</a:t>
            </a:r>
            <a:r>
              <a:rPr lang="ru-RU" dirty="0">
                <a:latin typeface="Comic Sans MS" panose="030F0702030302020204" pitchFamily="66" charset="0"/>
              </a:rPr>
              <a:t> </a:t>
            </a:r>
            <a:r>
              <a:rPr lang="ru-RU" dirty="0" err="1">
                <a:latin typeface="Comic Sans MS" panose="030F0702030302020204" pitchFamily="66" charset="0"/>
              </a:rPr>
              <a:t>Вищого</a:t>
            </a:r>
            <a:r>
              <a:rPr lang="ru-RU" dirty="0">
                <a:latin typeface="Comic Sans MS" panose="030F0702030302020204" pitchFamily="66" charset="0"/>
              </a:rPr>
              <a:t> </a:t>
            </a:r>
            <a:r>
              <a:rPr lang="ru-RU" dirty="0" err="1">
                <a:latin typeface="Comic Sans MS" panose="030F0702030302020204" pitchFamily="66" charset="0"/>
              </a:rPr>
              <a:t>арабського</a:t>
            </a:r>
            <a:r>
              <a:rPr lang="ru-RU" dirty="0">
                <a:latin typeface="Comic Sans MS" panose="030F0702030302020204" pitchFamily="66" charset="0"/>
              </a:rPr>
              <a:t> ради, 24 листопада 1947 року </a:t>
            </a:r>
            <a:r>
              <a:rPr lang="ru-RU" dirty="0" err="1">
                <a:latin typeface="Comic Sans MS" panose="030F0702030302020204" pitchFamily="66" charset="0"/>
              </a:rPr>
              <a:t>погрожував</a:t>
            </a:r>
            <a:r>
              <a:rPr lang="ru-RU" dirty="0">
                <a:latin typeface="Comic Sans MS" panose="030F0702030302020204" pitchFamily="66" charset="0"/>
              </a:rPr>
              <a:t>, </a:t>
            </a:r>
            <a:r>
              <a:rPr lang="ru-RU" dirty="0" err="1">
                <a:latin typeface="Comic Sans MS" panose="030F0702030302020204" pitchFamily="66" charset="0"/>
              </a:rPr>
              <a:t>що</a:t>
            </a:r>
            <a:r>
              <a:rPr lang="ru-RU" dirty="0">
                <a:latin typeface="Comic Sans MS" panose="030F0702030302020204" pitchFamily="66" charset="0"/>
              </a:rPr>
              <a:t> «  </a:t>
            </a:r>
            <a:r>
              <a:rPr lang="ru-RU" i="1" dirty="0">
                <a:latin typeface="Comic Sans MS" panose="030F0702030302020204" pitchFamily="66" charset="0"/>
              </a:rPr>
              <a:t>Палестина буде </a:t>
            </a:r>
            <a:r>
              <a:rPr lang="ru-RU" i="1" dirty="0" err="1">
                <a:latin typeface="Comic Sans MS" panose="030F0702030302020204" pitchFamily="66" charset="0"/>
              </a:rPr>
              <a:t>охоплена</a:t>
            </a:r>
            <a:r>
              <a:rPr lang="ru-RU" i="1" dirty="0">
                <a:latin typeface="Comic Sans MS" panose="030F0702030302020204" pitchFamily="66" charset="0"/>
              </a:rPr>
              <a:t> вогнем і </a:t>
            </a:r>
            <a:r>
              <a:rPr lang="ru-RU" i="1" dirty="0" err="1">
                <a:latin typeface="Comic Sans MS" panose="030F0702030302020204" pitchFamily="66" charset="0"/>
              </a:rPr>
              <a:t>кров'ю</a:t>
            </a:r>
            <a:r>
              <a:rPr lang="ru-RU" i="1" dirty="0">
                <a:latin typeface="Comic Sans MS" panose="030F0702030302020204" pitchFamily="66" charset="0"/>
              </a:rPr>
              <a:t>, </a:t>
            </a:r>
            <a:r>
              <a:rPr lang="ru-RU" i="1" dirty="0" err="1">
                <a:latin typeface="Comic Sans MS" panose="030F0702030302020204" pitchFamily="66" charset="0"/>
              </a:rPr>
              <a:t>якщо</a:t>
            </a:r>
            <a:r>
              <a:rPr lang="ru-RU" i="1" dirty="0">
                <a:latin typeface="Comic Sans MS" panose="030F0702030302020204" pitchFamily="66" charset="0"/>
              </a:rPr>
              <a:t> </a:t>
            </a:r>
            <a:r>
              <a:rPr lang="ru-RU" i="1" dirty="0" err="1">
                <a:latin typeface="Comic Sans MS" panose="030F0702030302020204" pitchFamily="66" charset="0"/>
              </a:rPr>
              <a:t>євреї</a:t>
            </a:r>
            <a:r>
              <a:rPr lang="ru-RU" i="1" dirty="0">
                <a:latin typeface="Comic Sans MS" panose="030F0702030302020204" pitchFamily="66" charset="0"/>
              </a:rPr>
              <a:t> </a:t>
            </a:r>
            <a:r>
              <a:rPr lang="ru-RU" i="1" dirty="0" err="1">
                <a:latin typeface="Comic Sans MS" panose="030F0702030302020204" pitchFamily="66" charset="0"/>
              </a:rPr>
              <a:t>отримають</a:t>
            </a:r>
            <a:r>
              <a:rPr lang="ru-RU" i="1" dirty="0">
                <a:latin typeface="Comic Sans MS" panose="030F0702030302020204" pitchFamily="66" charset="0"/>
              </a:rPr>
              <a:t> </a:t>
            </a:r>
            <a:r>
              <a:rPr lang="ru-RU" i="1" dirty="0" err="1">
                <a:latin typeface="Comic Sans MS" panose="030F0702030302020204" pitchFamily="66" charset="0"/>
              </a:rPr>
              <a:t>хоч</a:t>
            </a:r>
            <a:r>
              <a:rPr lang="ru-RU" i="1" dirty="0">
                <a:latin typeface="Comic Sans MS" panose="030F0702030302020204" pitchFamily="66" charset="0"/>
              </a:rPr>
              <a:t> </a:t>
            </a:r>
            <a:r>
              <a:rPr lang="ru-RU" i="1" dirty="0" err="1">
                <a:latin typeface="Comic Sans MS" panose="030F0702030302020204" pitchFamily="66" charset="0"/>
              </a:rPr>
              <a:t>якусь</a:t>
            </a:r>
            <a:r>
              <a:rPr lang="ru-RU" i="1" dirty="0">
                <a:latin typeface="Comic Sans MS" panose="030F0702030302020204" pitchFamily="66" charset="0"/>
              </a:rPr>
              <a:t> </a:t>
            </a:r>
            <a:r>
              <a:rPr lang="ru-RU" i="1" dirty="0" err="1">
                <a:latin typeface="Comic Sans MS" panose="030F0702030302020204" pitchFamily="66" charset="0"/>
              </a:rPr>
              <a:t>її</a:t>
            </a:r>
            <a:r>
              <a:rPr lang="ru-RU" i="1" dirty="0">
                <a:latin typeface="Comic Sans MS" panose="030F0702030302020204" pitchFamily="66" charset="0"/>
              </a:rPr>
              <a:t> </a:t>
            </a:r>
            <a:r>
              <a:rPr lang="ru-RU" i="1" dirty="0" err="1">
                <a:latin typeface="Comic Sans MS" panose="030F0702030302020204" pitchFamily="66" charset="0"/>
              </a:rPr>
              <a:t>частину</a:t>
            </a:r>
            <a:r>
              <a:rPr lang="ru-RU" dirty="0">
                <a:latin typeface="Comic Sans MS" panose="030F0702030302020204" pitchFamily="66" charset="0"/>
              </a:rPr>
              <a:t> ». </a:t>
            </a:r>
          </a:p>
        </p:txBody>
      </p:sp>
      <p:pic>
        <p:nvPicPr>
          <p:cNvPr id="6146" name="Picture 2" descr="Значение и толкование слова ИЗРАИЛЬ. . ИСТОРИЯ"/>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19" y="764704"/>
            <a:ext cx="4181459" cy="5544616"/>
          </a:xfrm>
          <a:prstGeom prst="rect">
            <a:avLst/>
          </a:prstGeom>
          <a:noFill/>
          <a:ln>
            <a:solidFill>
              <a:schemeClr val="tx1">
                <a:lumMod val="95000"/>
                <a:lumOff val="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4038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936104"/>
          </a:xfrm>
        </p:spPr>
        <p:txBody>
          <a:bodyPr>
            <a:noAutofit/>
          </a:bodyPr>
          <a:lstStyle/>
          <a:p>
            <a:pPr algn="ctr"/>
            <a:r>
              <a:rPr lang="ru-RU" sz="4000" b="1" dirty="0" smtClean="0">
                <a:latin typeface="Comic Sans MS" panose="030F0702030302020204" pitchFamily="66" charset="0"/>
              </a:rPr>
              <a:t/>
            </a:r>
            <a:br>
              <a:rPr lang="ru-RU" sz="4000" b="1" dirty="0" smtClean="0">
                <a:latin typeface="Comic Sans MS" panose="030F0702030302020204" pitchFamily="66" charset="0"/>
              </a:rPr>
            </a:br>
            <a:r>
              <a:rPr lang="ru-RU" sz="4000" b="1" dirty="0" smtClean="0">
                <a:latin typeface="Comic Sans MS" panose="030F0702030302020204" pitchFamily="66" charset="0"/>
              </a:rPr>
              <a:t>Роль </a:t>
            </a:r>
            <a:r>
              <a:rPr lang="ru-RU" sz="4000" b="1" dirty="0">
                <a:latin typeface="Comic Sans MS" panose="030F0702030302020204" pitchFamily="66" charset="0"/>
              </a:rPr>
              <a:t>великих держав</a:t>
            </a:r>
            <a:br>
              <a:rPr lang="ru-RU" sz="4000" b="1" dirty="0">
                <a:latin typeface="Comic Sans MS" panose="030F0702030302020204" pitchFamily="66" charset="0"/>
              </a:rPr>
            </a:br>
            <a:endParaRPr lang="ru-RU" sz="4000" b="1" dirty="0">
              <a:latin typeface="Comic Sans MS" panose="030F0702030302020204" pitchFamily="66" charset="0"/>
            </a:endParaRPr>
          </a:p>
        </p:txBody>
      </p:sp>
      <p:sp>
        <p:nvSpPr>
          <p:cNvPr id="3" name="Объект 2"/>
          <p:cNvSpPr>
            <a:spLocks noGrp="1"/>
          </p:cNvSpPr>
          <p:nvPr>
            <p:ph sz="quarter" idx="1"/>
          </p:nvPr>
        </p:nvSpPr>
        <p:spPr>
          <a:xfrm>
            <a:off x="467544" y="1340768"/>
            <a:ext cx="8424936" cy="4669979"/>
          </a:xfrm>
        </p:spPr>
        <p:txBody>
          <a:bodyPr>
            <a:normAutofit fontScale="92500" lnSpcReduction="20000"/>
          </a:bodyPr>
          <a:lstStyle/>
          <a:p>
            <a:pPr marL="0" indent="0">
              <a:buNone/>
            </a:pPr>
            <a:r>
              <a:rPr lang="uk-UA" dirty="0" smtClean="0"/>
              <a:t>	</a:t>
            </a:r>
            <a:r>
              <a:rPr lang="ru-RU" dirty="0" err="1">
                <a:latin typeface="Comic Sans MS" panose="030F0702030302020204" pitchFamily="66" charset="0"/>
              </a:rPr>
              <a:t>Прийняття</a:t>
            </a:r>
            <a:r>
              <a:rPr lang="ru-RU" dirty="0">
                <a:latin typeface="Comic Sans MS" panose="030F0702030302020204" pitchFamily="66" charset="0"/>
              </a:rPr>
              <a:t> </a:t>
            </a:r>
            <a:r>
              <a:rPr lang="ru-RU" dirty="0" smtClean="0">
                <a:latin typeface="Comic Sans MS" panose="030F0702030302020204" pitchFamily="66" charset="0"/>
              </a:rPr>
              <a:t>плану ООН стало </a:t>
            </a:r>
            <a:r>
              <a:rPr lang="ru-RU" dirty="0" err="1">
                <a:latin typeface="Comic Sans MS" panose="030F0702030302020204" pitchFamily="66" charset="0"/>
              </a:rPr>
              <a:t>можливим</a:t>
            </a:r>
            <a:r>
              <a:rPr lang="ru-RU" dirty="0">
                <a:latin typeface="Comic Sans MS" panose="030F0702030302020204" pitchFamily="66" charset="0"/>
              </a:rPr>
              <a:t> </a:t>
            </a:r>
            <a:r>
              <a:rPr lang="ru-RU" dirty="0" err="1">
                <a:latin typeface="Comic Sans MS" panose="030F0702030302020204" pitchFamily="66" charset="0"/>
              </a:rPr>
              <a:t>завдяки</a:t>
            </a:r>
            <a:r>
              <a:rPr lang="ru-RU" dirty="0">
                <a:latin typeface="Comic Sans MS" panose="030F0702030302020204" pitchFamily="66" charset="0"/>
              </a:rPr>
              <a:t> </a:t>
            </a:r>
            <a:r>
              <a:rPr lang="ru-RU" dirty="0" err="1">
                <a:latin typeface="Comic Sans MS" panose="030F0702030302020204" pitchFamily="66" charset="0"/>
              </a:rPr>
              <a:t>його</a:t>
            </a:r>
            <a:r>
              <a:rPr lang="ru-RU" dirty="0">
                <a:latin typeface="Comic Sans MS" panose="030F0702030302020204" pitchFamily="66" charset="0"/>
              </a:rPr>
              <a:t> </a:t>
            </a:r>
            <a:r>
              <a:rPr lang="ru-RU" dirty="0" err="1">
                <a:latin typeface="Comic Sans MS" panose="030F0702030302020204" pitchFamily="66" charset="0"/>
              </a:rPr>
              <a:t>підтримці</a:t>
            </a:r>
            <a:r>
              <a:rPr lang="ru-RU" dirty="0">
                <a:latin typeface="Comic Sans MS" panose="030F0702030302020204" pitchFamily="66" charset="0"/>
              </a:rPr>
              <a:t> з боку </a:t>
            </a:r>
            <a:r>
              <a:rPr lang="ru-RU" dirty="0" err="1">
                <a:latin typeface="Comic Sans MS" panose="030F0702030302020204" pitchFamily="66" charset="0"/>
              </a:rPr>
              <a:t>найбільших</a:t>
            </a:r>
            <a:r>
              <a:rPr lang="ru-RU" dirty="0">
                <a:latin typeface="Comic Sans MS" panose="030F0702030302020204" pitchFamily="66" charset="0"/>
              </a:rPr>
              <a:t> держав — СРСР та США. </a:t>
            </a:r>
            <a:r>
              <a:rPr lang="ru-RU" dirty="0" err="1">
                <a:latin typeface="Comic Sans MS" panose="030F0702030302020204" pitchFamily="66" charset="0"/>
              </a:rPr>
              <a:t>Радянський</a:t>
            </a:r>
            <a:r>
              <a:rPr lang="ru-RU" dirty="0">
                <a:latin typeface="Comic Sans MS" panose="030F0702030302020204" pitchFamily="66" charset="0"/>
              </a:rPr>
              <a:t> Союз, </a:t>
            </a:r>
            <a:r>
              <a:rPr lang="ru-RU" dirty="0" err="1">
                <a:latin typeface="Comic Sans MS" panose="030F0702030302020204" pitchFamily="66" charset="0"/>
              </a:rPr>
              <a:t>намагаючись</a:t>
            </a:r>
            <a:r>
              <a:rPr lang="ru-RU" dirty="0">
                <a:latin typeface="Comic Sans MS" panose="030F0702030302020204" pitchFamily="66" charset="0"/>
              </a:rPr>
              <a:t> </a:t>
            </a:r>
            <a:r>
              <a:rPr lang="ru-RU" dirty="0" err="1">
                <a:latin typeface="Comic Sans MS" panose="030F0702030302020204" pitchFamily="66" charset="0"/>
              </a:rPr>
              <a:t>зміцнити</a:t>
            </a:r>
            <a:r>
              <a:rPr lang="ru-RU" dirty="0">
                <a:latin typeface="Comic Sans MS" panose="030F0702030302020204" pitchFamily="66" charset="0"/>
              </a:rPr>
              <a:t> свою </a:t>
            </a:r>
            <a:r>
              <a:rPr lang="ru-RU" dirty="0" err="1">
                <a:latin typeface="Comic Sans MS" panose="030F0702030302020204" pitchFamily="66" charset="0"/>
              </a:rPr>
              <a:t>позицію</a:t>
            </a:r>
            <a:r>
              <a:rPr lang="ru-RU" dirty="0">
                <a:latin typeface="Comic Sans MS" panose="030F0702030302020204" pitchFamily="66" charset="0"/>
              </a:rPr>
              <a:t> на </a:t>
            </a:r>
            <a:r>
              <a:rPr lang="ru-RU" dirty="0" err="1">
                <a:latin typeface="Comic Sans MS" panose="030F0702030302020204" pitchFamily="66" charset="0"/>
              </a:rPr>
              <a:t>Близькому</a:t>
            </a:r>
            <a:r>
              <a:rPr lang="ru-RU" dirty="0">
                <a:latin typeface="Comic Sans MS" panose="030F0702030302020204" pitchFamily="66" charset="0"/>
              </a:rPr>
              <a:t> </a:t>
            </a:r>
            <a:r>
              <a:rPr lang="ru-RU" dirty="0" err="1">
                <a:latin typeface="Comic Sans MS" panose="030F0702030302020204" pitchFamily="66" charset="0"/>
              </a:rPr>
              <a:t>Сході</a:t>
            </a:r>
            <a:r>
              <a:rPr lang="ru-RU" dirty="0">
                <a:latin typeface="Comic Sans MS" panose="030F0702030302020204" pitchFamily="66" charset="0"/>
              </a:rPr>
              <a:t>, </a:t>
            </a:r>
            <a:r>
              <a:rPr lang="ru-RU" dirty="0" err="1">
                <a:latin typeface="Comic Sans MS" panose="030F0702030302020204" pitchFamily="66" charset="0"/>
              </a:rPr>
              <a:t>прагнув</a:t>
            </a:r>
            <a:r>
              <a:rPr lang="ru-RU" dirty="0">
                <a:latin typeface="Comic Sans MS" panose="030F0702030302020204" pitchFamily="66" charset="0"/>
              </a:rPr>
              <a:t>, в першу </a:t>
            </a:r>
            <a:r>
              <a:rPr lang="ru-RU" dirty="0" err="1">
                <a:latin typeface="Comic Sans MS" panose="030F0702030302020204" pitchFamily="66" charset="0"/>
              </a:rPr>
              <a:t>чергу</a:t>
            </a:r>
            <a:r>
              <a:rPr lang="ru-RU" dirty="0">
                <a:latin typeface="Comic Sans MS" panose="030F0702030302020204" pitchFamily="66" charset="0"/>
              </a:rPr>
              <a:t>, </a:t>
            </a:r>
            <a:r>
              <a:rPr lang="ru-RU" dirty="0" err="1">
                <a:latin typeface="Comic Sans MS" panose="030F0702030302020204" pitchFamily="66" charset="0"/>
              </a:rPr>
              <a:t>підірвати</a:t>
            </a:r>
            <a:r>
              <a:rPr lang="ru-RU" dirty="0">
                <a:latin typeface="Comic Sans MS" panose="030F0702030302020204" pitchFamily="66" charset="0"/>
              </a:rPr>
              <a:t> </a:t>
            </a:r>
            <a:r>
              <a:rPr lang="ru-RU" dirty="0" err="1">
                <a:latin typeface="Comic Sans MS" panose="030F0702030302020204" pitchFamily="66" charset="0"/>
              </a:rPr>
              <a:t>позиції</a:t>
            </a:r>
            <a:r>
              <a:rPr lang="ru-RU" dirty="0">
                <a:latin typeface="Comic Sans MS" panose="030F0702030302020204" pitchFamily="66" charset="0"/>
              </a:rPr>
              <a:t> </a:t>
            </a:r>
            <a:r>
              <a:rPr lang="ru-RU" dirty="0" err="1">
                <a:latin typeface="Comic Sans MS" panose="030F0702030302020204" pitchFamily="66" charset="0"/>
              </a:rPr>
              <a:t>Великобританії</a:t>
            </a:r>
            <a:r>
              <a:rPr lang="ru-RU" dirty="0">
                <a:latin typeface="Comic Sans MS" panose="030F0702030302020204" pitchFamily="66" charset="0"/>
              </a:rPr>
              <a:t>. </a:t>
            </a:r>
            <a:r>
              <a:rPr lang="ru-RU" dirty="0" err="1">
                <a:latin typeface="Comic Sans MS" panose="030F0702030302020204" pitchFamily="66" charset="0"/>
              </a:rPr>
              <a:t>Підтримка</a:t>
            </a:r>
            <a:r>
              <a:rPr lang="ru-RU" dirty="0">
                <a:latin typeface="Comic Sans MS" panose="030F0702030302020204" pitchFamily="66" charset="0"/>
              </a:rPr>
              <a:t> плану ООН з боку СРСР стала великою </a:t>
            </a:r>
            <a:r>
              <a:rPr lang="ru-RU" dirty="0" err="1">
                <a:latin typeface="Comic Sans MS" panose="030F0702030302020204" pitchFamily="66" charset="0"/>
              </a:rPr>
              <a:t>несподіванкою</a:t>
            </a:r>
            <a:r>
              <a:rPr lang="ru-RU" dirty="0">
                <a:latin typeface="Comic Sans MS" panose="030F0702030302020204" pitchFamily="66" charset="0"/>
              </a:rPr>
              <a:t> як для </a:t>
            </a:r>
            <a:r>
              <a:rPr lang="ru-RU" dirty="0" err="1">
                <a:latin typeface="Comic Sans MS" panose="030F0702030302020204" pitchFamily="66" charset="0"/>
              </a:rPr>
              <a:t>євреїв</a:t>
            </a:r>
            <a:r>
              <a:rPr lang="ru-RU" dirty="0">
                <a:latin typeface="Comic Sans MS" panose="030F0702030302020204" pitchFamily="66" charset="0"/>
              </a:rPr>
              <a:t>, так і для </a:t>
            </a:r>
            <a:r>
              <a:rPr lang="ru-RU" dirty="0" err="1">
                <a:latin typeface="Comic Sans MS" panose="030F0702030302020204" pitchFamily="66" charset="0"/>
              </a:rPr>
              <a:t>арабів</a:t>
            </a:r>
            <a:r>
              <a:rPr lang="ru-RU" dirty="0" smtClean="0">
                <a:latin typeface="Comic Sans MS" panose="030F0702030302020204" pitchFamily="66" charset="0"/>
              </a:rPr>
              <a:t>.</a:t>
            </a:r>
            <a:r>
              <a:rPr lang="ru-RU" dirty="0">
                <a:latin typeface="Comic Sans MS" panose="030F0702030302020204" pitchFamily="66" charset="0"/>
              </a:rPr>
              <a:t> </a:t>
            </a:r>
            <a:r>
              <a:rPr lang="ru-RU" dirty="0" err="1">
                <a:latin typeface="Comic Sans MS" panose="030F0702030302020204" pitchFamily="66" charset="0"/>
              </a:rPr>
              <a:t>Зокрема</a:t>
            </a:r>
            <a:r>
              <a:rPr lang="ru-RU" dirty="0">
                <a:latin typeface="Comic Sans MS" panose="030F0702030302020204" pitchFamily="66" charset="0"/>
              </a:rPr>
              <a:t>, </a:t>
            </a:r>
            <a:r>
              <a:rPr lang="ru-RU" dirty="0" err="1">
                <a:latin typeface="Comic Sans MS" panose="030F0702030302020204" pitchFamily="66" charset="0"/>
              </a:rPr>
              <a:t>радянський</a:t>
            </a:r>
            <a:r>
              <a:rPr lang="ru-RU" dirty="0">
                <a:latin typeface="Comic Sans MS" panose="030F0702030302020204" pitchFamily="66" charset="0"/>
              </a:rPr>
              <a:t> </a:t>
            </a:r>
            <a:r>
              <a:rPr lang="ru-RU" dirty="0" err="1">
                <a:latin typeface="Comic Sans MS" panose="030F0702030302020204" pitchFamily="66" charset="0"/>
              </a:rPr>
              <a:t>представник</a:t>
            </a:r>
            <a:r>
              <a:rPr lang="ru-RU" dirty="0">
                <a:latin typeface="Comic Sans MS" panose="030F0702030302020204" pitchFamily="66" charset="0"/>
              </a:rPr>
              <a:t> А. А. </a:t>
            </a:r>
            <a:r>
              <a:rPr lang="ru-RU" dirty="0" err="1">
                <a:latin typeface="Comic Sans MS" panose="030F0702030302020204" pitchFamily="66" charset="0"/>
              </a:rPr>
              <a:t>Громико</a:t>
            </a:r>
            <a:r>
              <a:rPr lang="ru-RU" dirty="0">
                <a:latin typeface="Comic Sans MS" panose="030F0702030302020204" pitchFamily="66" charset="0"/>
              </a:rPr>
              <a:t> на пленарному </a:t>
            </a:r>
            <a:r>
              <a:rPr lang="ru-RU" dirty="0" err="1">
                <a:latin typeface="Comic Sans MS" panose="030F0702030302020204" pitchFamily="66" charset="0"/>
              </a:rPr>
              <a:t>засіданні</a:t>
            </a:r>
            <a:r>
              <a:rPr lang="ru-RU" dirty="0">
                <a:latin typeface="Comic Sans MS" panose="030F0702030302020204" pitchFamily="66" charset="0"/>
              </a:rPr>
              <a:t> 26 Листопад </a:t>
            </a:r>
            <a:r>
              <a:rPr lang="ru-RU" dirty="0" err="1">
                <a:latin typeface="Comic Sans MS" panose="030F0702030302020204" pitchFamily="66" charset="0"/>
              </a:rPr>
              <a:t>рішуче</a:t>
            </a:r>
            <a:r>
              <a:rPr lang="ru-RU" dirty="0">
                <a:latin typeface="Comic Sans MS" panose="030F0702030302020204" pitchFamily="66" charset="0"/>
              </a:rPr>
              <a:t> </a:t>
            </a:r>
            <a:r>
              <a:rPr lang="ru-RU" dirty="0" err="1">
                <a:latin typeface="Comic Sans MS" panose="030F0702030302020204" pitchFamily="66" charset="0"/>
              </a:rPr>
              <a:t>висловився</a:t>
            </a:r>
            <a:r>
              <a:rPr lang="ru-RU" dirty="0">
                <a:latin typeface="Comic Sans MS" panose="030F0702030302020204" pitchFamily="66" charset="0"/>
              </a:rPr>
              <a:t> за «</a:t>
            </a:r>
            <a:r>
              <a:rPr lang="ru-RU" dirty="0" err="1">
                <a:latin typeface="Comic Sans MS" panose="030F0702030302020204" pitchFamily="66" charset="0"/>
              </a:rPr>
              <a:t>варіант</a:t>
            </a:r>
            <a:r>
              <a:rPr lang="ru-RU" dirty="0">
                <a:latin typeface="Comic Sans MS" panose="030F0702030302020204" pitchFamily="66" charset="0"/>
              </a:rPr>
              <a:t> </a:t>
            </a:r>
            <a:r>
              <a:rPr lang="ru-RU" dirty="0" err="1">
                <a:latin typeface="Comic Sans MS" panose="030F0702030302020204" pitchFamily="66" charset="0"/>
              </a:rPr>
              <a:t>розділу</a:t>
            </a:r>
            <a:r>
              <a:rPr lang="ru-RU" dirty="0">
                <a:latin typeface="Comic Sans MS" panose="030F0702030302020204" pitchFamily="66" charset="0"/>
              </a:rPr>
              <a:t> </a:t>
            </a:r>
            <a:r>
              <a:rPr lang="ru-RU" dirty="0" err="1">
                <a:latin typeface="Comic Sans MS" panose="030F0702030302020204" pitchFamily="66" charset="0"/>
              </a:rPr>
              <a:t>Палестини</a:t>
            </a:r>
            <a:r>
              <a:rPr lang="ru-RU" dirty="0">
                <a:latin typeface="Comic Sans MS" panose="030F0702030302020204" pitchFamily="66" charset="0"/>
              </a:rPr>
              <a:t> на </a:t>
            </a:r>
            <a:r>
              <a:rPr lang="ru-RU" dirty="0" err="1">
                <a:latin typeface="Comic Sans MS" panose="030F0702030302020204" pitchFamily="66" charset="0"/>
              </a:rPr>
              <a:t>дві</a:t>
            </a:r>
            <a:r>
              <a:rPr lang="ru-RU" dirty="0">
                <a:latin typeface="Comic Sans MS" panose="030F0702030302020204" pitchFamily="66" charset="0"/>
              </a:rPr>
              <a:t> </a:t>
            </a:r>
            <a:r>
              <a:rPr lang="ru-RU" dirty="0" err="1">
                <a:latin typeface="Comic Sans MS" panose="030F0702030302020204" pitchFamily="66" charset="0"/>
              </a:rPr>
              <a:t>самостійних</a:t>
            </a:r>
            <a:r>
              <a:rPr lang="ru-RU" dirty="0">
                <a:latin typeface="Comic Sans MS" panose="030F0702030302020204" pitchFamily="66" charset="0"/>
              </a:rPr>
              <a:t> </a:t>
            </a:r>
            <a:r>
              <a:rPr lang="ru-RU" dirty="0" err="1">
                <a:latin typeface="Comic Sans MS" panose="030F0702030302020204" pitchFamily="66" charset="0"/>
              </a:rPr>
              <a:t>демократичних</a:t>
            </a:r>
            <a:r>
              <a:rPr lang="ru-RU" dirty="0">
                <a:latin typeface="Comic Sans MS" panose="030F0702030302020204" pitchFamily="66" charset="0"/>
              </a:rPr>
              <a:t> </a:t>
            </a:r>
            <a:r>
              <a:rPr lang="ru-RU" dirty="0" err="1">
                <a:latin typeface="Comic Sans MS" panose="030F0702030302020204" pitchFamily="66" charset="0"/>
              </a:rPr>
              <a:t>держави</a:t>
            </a:r>
            <a:r>
              <a:rPr lang="ru-RU" dirty="0">
                <a:latin typeface="Comic Sans MS" panose="030F0702030302020204" pitchFamily="66" charset="0"/>
              </a:rPr>
              <a:t> — </a:t>
            </a:r>
            <a:r>
              <a:rPr lang="ru-RU" dirty="0" err="1">
                <a:latin typeface="Comic Sans MS" panose="030F0702030302020204" pitchFamily="66" charset="0"/>
              </a:rPr>
              <a:t>арабське</a:t>
            </a:r>
            <a:r>
              <a:rPr lang="ru-RU" dirty="0">
                <a:latin typeface="Comic Sans MS" panose="030F0702030302020204" pitchFamily="66" charset="0"/>
              </a:rPr>
              <a:t> і </a:t>
            </a:r>
            <a:r>
              <a:rPr lang="ru-RU" dirty="0" err="1">
                <a:latin typeface="Comic Sans MS" panose="030F0702030302020204" pitchFamily="66" charset="0"/>
              </a:rPr>
              <a:t>єврейське</a:t>
            </a:r>
            <a:r>
              <a:rPr lang="ru-RU" dirty="0" smtClean="0">
                <a:latin typeface="Comic Sans MS" panose="030F0702030302020204" pitchFamily="66" charset="0"/>
              </a:rPr>
              <a:t>».</a:t>
            </a:r>
          </a:p>
          <a:p>
            <a:pPr marL="0" indent="0">
              <a:buNone/>
            </a:pPr>
            <a:r>
              <a:rPr lang="uk-UA" dirty="0">
                <a:latin typeface="Comic Sans MS" panose="030F0702030302020204" pitchFamily="66" charset="0"/>
              </a:rPr>
              <a:t>	</a:t>
            </a:r>
            <a:r>
              <a:rPr lang="ru-RU" dirty="0" err="1">
                <a:latin typeface="Comic Sans MS" panose="030F0702030302020204" pitchFamily="66" charset="0"/>
              </a:rPr>
              <a:t>Серед</a:t>
            </a:r>
            <a:r>
              <a:rPr lang="ru-RU" dirty="0">
                <a:latin typeface="Comic Sans MS" panose="030F0702030302020204" pitchFamily="66" charset="0"/>
              </a:rPr>
              <a:t> </a:t>
            </a:r>
            <a:r>
              <a:rPr lang="ru-RU" dirty="0" err="1">
                <a:latin typeface="Comic Sans MS" panose="030F0702030302020204" pitchFamily="66" charset="0"/>
              </a:rPr>
              <a:t>політичної</a:t>
            </a:r>
            <a:r>
              <a:rPr lang="ru-RU" dirty="0">
                <a:latin typeface="Comic Sans MS" panose="030F0702030302020204" pitchFamily="66" charset="0"/>
              </a:rPr>
              <a:t> </a:t>
            </a:r>
            <a:r>
              <a:rPr lang="ru-RU" dirty="0" err="1">
                <a:latin typeface="Comic Sans MS" panose="030F0702030302020204" pitchFamily="66" charset="0"/>
              </a:rPr>
              <a:t>еліти</a:t>
            </a:r>
            <a:r>
              <a:rPr lang="ru-RU" dirty="0">
                <a:latin typeface="Comic Sans MS" panose="030F0702030302020204" pitchFamily="66" charset="0"/>
              </a:rPr>
              <a:t> США з </a:t>
            </a:r>
            <a:r>
              <a:rPr lang="ru-RU" dirty="0" err="1">
                <a:latin typeface="Comic Sans MS" panose="030F0702030302020204" pitchFamily="66" charset="0"/>
              </a:rPr>
              <a:t>цього</a:t>
            </a:r>
            <a:r>
              <a:rPr lang="ru-RU" dirty="0">
                <a:latin typeface="Comic Sans MS" panose="030F0702030302020204" pitchFamily="66" charset="0"/>
              </a:rPr>
              <a:t> </a:t>
            </a:r>
            <a:r>
              <a:rPr lang="ru-RU" dirty="0" err="1">
                <a:latin typeface="Comic Sans MS" panose="030F0702030302020204" pitchFamily="66" charset="0"/>
              </a:rPr>
              <a:t>питання</a:t>
            </a:r>
            <a:r>
              <a:rPr lang="ru-RU" dirty="0">
                <a:latin typeface="Comic Sans MS" panose="030F0702030302020204" pitchFamily="66" charset="0"/>
              </a:rPr>
              <a:t> </a:t>
            </a:r>
            <a:r>
              <a:rPr lang="ru-RU" dirty="0" err="1">
                <a:latin typeface="Comic Sans MS" panose="030F0702030302020204" pitchFamily="66" charset="0"/>
              </a:rPr>
              <a:t>існували</a:t>
            </a:r>
            <a:r>
              <a:rPr lang="ru-RU" dirty="0">
                <a:latin typeface="Comic Sans MS" panose="030F0702030302020204" pitchFamily="66" charset="0"/>
              </a:rPr>
              <a:t> </a:t>
            </a:r>
            <a:r>
              <a:rPr lang="ru-RU" dirty="0" err="1">
                <a:latin typeface="Comic Sans MS" panose="030F0702030302020204" pitchFamily="66" charset="0"/>
              </a:rPr>
              <a:t>серйозні</a:t>
            </a:r>
            <a:r>
              <a:rPr lang="ru-RU" dirty="0">
                <a:latin typeface="Comic Sans MS" panose="030F0702030302020204" pitchFamily="66" charset="0"/>
              </a:rPr>
              <a:t> </a:t>
            </a:r>
            <a:r>
              <a:rPr lang="ru-RU" dirty="0" err="1">
                <a:latin typeface="Comic Sans MS" panose="030F0702030302020204" pitchFamily="66" charset="0"/>
              </a:rPr>
              <a:t>розбіжності</a:t>
            </a:r>
            <a:r>
              <a:rPr lang="ru-RU" dirty="0">
                <a:latin typeface="Comic Sans MS" panose="030F0702030302020204" pitchFamily="66" charset="0"/>
              </a:rPr>
              <a:t> і, в </a:t>
            </a:r>
            <a:r>
              <a:rPr lang="ru-RU" dirty="0" err="1">
                <a:latin typeface="Comic Sans MS" panose="030F0702030302020204" pitchFamily="66" charset="0"/>
              </a:rPr>
              <a:t>підсумку</a:t>
            </a:r>
            <a:r>
              <a:rPr lang="ru-RU" dirty="0">
                <a:latin typeface="Comic Sans MS" panose="030F0702030302020204" pitchFamily="66" charset="0"/>
              </a:rPr>
              <a:t>, </a:t>
            </a:r>
            <a:r>
              <a:rPr lang="ru-RU" dirty="0" err="1">
                <a:latin typeface="Comic Sans MS" panose="030F0702030302020204" pitchFamily="66" charset="0"/>
              </a:rPr>
              <a:t>вирішальну</a:t>
            </a:r>
            <a:r>
              <a:rPr lang="ru-RU" dirty="0">
                <a:latin typeface="Comic Sans MS" panose="030F0702030302020204" pitchFamily="66" charset="0"/>
              </a:rPr>
              <a:t> роль </a:t>
            </a:r>
            <a:r>
              <a:rPr lang="ru-RU" dirty="0" err="1">
                <a:latin typeface="Comic Sans MS" panose="030F0702030302020204" pitchFamily="66" charset="0"/>
              </a:rPr>
              <a:t>зіграла</a:t>
            </a:r>
            <a:r>
              <a:rPr lang="ru-RU" dirty="0">
                <a:latin typeface="Comic Sans MS" panose="030F0702030302020204" pitchFamily="66" charset="0"/>
              </a:rPr>
              <a:t> </a:t>
            </a:r>
            <a:r>
              <a:rPr lang="ru-RU" dirty="0" err="1">
                <a:latin typeface="Comic Sans MS" panose="030F0702030302020204" pitchFamily="66" charset="0"/>
              </a:rPr>
              <a:t>особиста</a:t>
            </a:r>
            <a:r>
              <a:rPr lang="ru-RU" dirty="0">
                <a:latin typeface="Comic Sans MS" panose="030F0702030302020204" pitchFamily="66" charset="0"/>
              </a:rPr>
              <a:t> </a:t>
            </a:r>
            <a:r>
              <a:rPr lang="ru-RU" dirty="0" err="1">
                <a:latin typeface="Comic Sans MS" panose="030F0702030302020204" pitchFamily="66" charset="0"/>
              </a:rPr>
              <a:t>позиція</a:t>
            </a:r>
            <a:r>
              <a:rPr lang="ru-RU" dirty="0">
                <a:latin typeface="Comic Sans MS" panose="030F0702030302020204" pitchFamily="66" charset="0"/>
              </a:rPr>
              <a:t> президента </a:t>
            </a:r>
            <a:r>
              <a:rPr lang="ru-RU" dirty="0" err="1">
                <a:latin typeface="Comic Sans MS" panose="030F0702030302020204" pitchFamily="66" charset="0"/>
              </a:rPr>
              <a:t>Гаррі</a:t>
            </a:r>
            <a:r>
              <a:rPr lang="ru-RU" dirty="0">
                <a:latin typeface="Comic Sans MS" panose="030F0702030302020204" pitchFamily="66" charset="0"/>
              </a:rPr>
              <a:t> </a:t>
            </a:r>
            <a:r>
              <a:rPr lang="ru-RU" dirty="0" err="1">
                <a:latin typeface="Comic Sans MS" panose="030F0702030302020204" pitchFamily="66" charset="0"/>
              </a:rPr>
              <a:t>Трумена</a:t>
            </a:r>
            <a:r>
              <a:rPr lang="ru-RU" dirty="0">
                <a:latin typeface="Comic Sans MS" panose="030F0702030302020204" pitchFamily="66" charset="0"/>
              </a:rPr>
              <a:t>, </a:t>
            </a:r>
            <a:r>
              <a:rPr lang="ru-RU" dirty="0" err="1">
                <a:latin typeface="Comic Sans MS" panose="030F0702030302020204" pitchFamily="66" charset="0"/>
              </a:rPr>
              <a:t>який</a:t>
            </a:r>
            <a:r>
              <a:rPr lang="ru-RU" dirty="0">
                <a:latin typeface="Comic Sans MS" panose="030F0702030302020204" pitchFamily="66" charset="0"/>
              </a:rPr>
              <a:t>, </a:t>
            </a:r>
            <a:r>
              <a:rPr lang="ru-RU" dirty="0" err="1">
                <a:latin typeface="Comic Sans MS" panose="030F0702030302020204" pitchFamily="66" charset="0"/>
              </a:rPr>
              <a:t>заради</a:t>
            </a:r>
            <a:r>
              <a:rPr lang="ru-RU" dirty="0">
                <a:latin typeface="Comic Sans MS" panose="030F0702030302020204" pitchFamily="66" charset="0"/>
              </a:rPr>
              <a:t> </a:t>
            </a:r>
            <a:r>
              <a:rPr lang="ru-RU" dirty="0" err="1">
                <a:latin typeface="Comic Sans MS" panose="030F0702030302020204" pitchFamily="66" charset="0"/>
              </a:rPr>
              <a:t>ухвалення</a:t>
            </a:r>
            <a:r>
              <a:rPr lang="ru-RU" dirty="0">
                <a:latin typeface="Comic Sans MS" panose="030F0702030302020204" pitchFamily="66" charset="0"/>
              </a:rPr>
              <a:t> </a:t>
            </a:r>
            <a:r>
              <a:rPr lang="ru-RU" dirty="0" err="1">
                <a:latin typeface="Comic Sans MS" panose="030F0702030302020204" pitchFamily="66" charset="0"/>
              </a:rPr>
              <a:t>рішення</a:t>
            </a:r>
            <a:r>
              <a:rPr lang="ru-RU" dirty="0">
                <a:latin typeface="Comic Sans MS" panose="030F0702030302020204" pitchFamily="66" charset="0"/>
              </a:rPr>
              <a:t> про </a:t>
            </a:r>
            <a:r>
              <a:rPr lang="ru-RU" dirty="0" err="1">
                <a:latin typeface="Comic Sans MS" panose="030F0702030302020204" pitchFamily="66" charset="0"/>
              </a:rPr>
              <a:t>створення</a:t>
            </a:r>
            <a:r>
              <a:rPr lang="ru-RU" dirty="0">
                <a:latin typeface="Comic Sans MS" panose="030F0702030302020204" pitchFamily="66" charset="0"/>
              </a:rPr>
              <a:t> </a:t>
            </a:r>
            <a:r>
              <a:rPr lang="ru-RU" dirty="0" err="1">
                <a:latin typeface="Comic Sans MS" panose="030F0702030302020204" pitchFamily="66" charset="0"/>
              </a:rPr>
              <a:t>Ізраїлю</a:t>
            </a:r>
            <a:r>
              <a:rPr lang="ru-RU" dirty="0">
                <a:latin typeface="Comic Sans MS" panose="030F0702030302020204" pitchFamily="66" charset="0"/>
              </a:rPr>
              <a:t>, </a:t>
            </a:r>
            <a:r>
              <a:rPr lang="ru-RU" dirty="0" err="1">
                <a:latin typeface="Comic Sans MS" panose="030F0702030302020204" pitchFamily="66" charset="0"/>
              </a:rPr>
              <a:t>пішов</a:t>
            </a:r>
            <a:r>
              <a:rPr lang="ru-RU" dirty="0">
                <a:latin typeface="Comic Sans MS" panose="030F0702030302020204" pitchFamily="66" charset="0"/>
              </a:rPr>
              <a:t> на </a:t>
            </a:r>
            <a:r>
              <a:rPr lang="ru-RU" dirty="0" err="1">
                <a:latin typeface="Comic Sans MS" panose="030F0702030302020204" pitchFamily="66" charset="0"/>
              </a:rPr>
              <a:t>прямий</a:t>
            </a:r>
            <a:r>
              <a:rPr lang="ru-RU" dirty="0">
                <a:latin typeface="Comic Sans MS" panose="030F0702030302020204" pitchFamily="66" charset="0"/>
              </a:rPr>
              <a:t> </a:t>
            </a:r>
            <a:r>
              <a:rPr lang="ru-RU" dirty="0" err="1">
                <a:latin typeface="Comic Sans MS" panose="030F0702030302020204" pitchFamily="66" charset="0"/>
              </a:rPr>
              <a:t>конфлікт</a:t>
            </a:r>
            <a:r>
              <a:rPr lang="ru-RU" dirty="0">
                <a:latin typeface="Comic Sans MS" panose="030F0702030302020204" pitchFamily="66" charset="0"/>
              </a:rPr>
              <a:t> з </a:t>
            </a:r>
            <a:r>
              <a:rPr lang="ru-RU" dirty="0" err="1">
                <a:latin typeface="Comic Sans MS" panose="030F0702030302020204" pitchFamily="66" charset="0"/>
              </a:rPr>
              <a:t>керівництвом</a:t>
            </a:r>
            <a:r>
              <a:rPr lang="ru-RU" dirty="0">
                <a:latin typeface="Comic Sans MS" panose="030F0702030302020204" pitchFamily="66" charset="0"/>
              </a:rPr>
              <a:t> </a:t>
            </a:r>
            <a:r>
              <a:rPr lang="ru-RU" dirty="0" err="1">
                <a:latin typeface="Comic Sans MS" panose="030F0702030302020204" pitchFamily="66" charset="0"/>
              </a:rPr>
              <a:t>держдепартаменту</a:t>
            </a:r>
            <a:r>
              <a:rPr lang="ru-RU" dirty="0">
                <a:latin typeface="Comic Sans MS" panose="030F0702030302020204" pitchFamily="66" charset="0"/>
              </a:rPr>
              <a:t>.</a:t>
            </a:r>
          </a:p>
        </p:txBody>
      </p:sp>
    </p:spTree>
    <p:extLst>
      <p:ext uri="{BB962C8B-B14F-4D97-AF65-F5344CB8AC3E}">
        <p14:creationId xmlns:p14="http://schemas.microsoft.com/office/powerpoint/2010/main" xmlns="" val="2535749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7467600" cy="994122"/>
          </a:xfrm>
        </p:spPr>
        <p:txBody>
          <a:bodyPr>
            <a:normAutofit/>
          </a:bodyPr>
          <a:lstStyle/>
          <a:p>
            <a:pPr algn="ctr"/>
            <a:r>
              <a:rPr lang="ru-RU" sz="4000" b="1" dirty="0" err="1" smtClean="0">
                <a:latin typeface="Comic Sans MS" pitchFamily="66" charset="0"/>
              </a:rPr>
              <a:t>Близькосхідний</a:t>
            </a:r>
            <a:r>
              <a:rPr lang="ru-RU" sz="4000" b="1" dirty="0" smtClean="0">
                <a:latin typeface="Comic Sans MS" pitchFamily="66" charset="0"/>
              </a:rPr>
              <a:t> </a:t>
            </a:r>
            <a:r>
              <a:rPr lang="ru-RU" sz="4000" b="1" dirty="0" err="1" smtClean="0">
                <a:latin typeface="Comic Sans MS" pitchFamily="66" charset="0"/>
              </a:rPr>
              <a:t>конфлікт</a:t>
            </a:r>
            <a:endParaRPr lang="ru-RU" sz="4000" b="1" dirty="0">
              <a:latin typeface="Comic Sans MS" pitchFamily="66" charset="0"/>
            </a:endParaRPr>
          </a:p>
        </p:txBody>
      </p:sp>
      <p:sp>
        <p:nvSpPr>
          <p:cNvPr id="3" name="Объект 2"/>
          <p:cNvSpPr>
            <a:spLocks noGrp="1"/>
          </p:cNvSpPr>
          <p:nvPr>
            <p:ph sz="quarter" idx="1"/>
          </p:nvPr>
        </p:nvSpPr>
        <p:spPr>
          <a:xfrm>
            <a:off x="457200" y="1600200"/>
            <a:ext cx="4186808" cy="4525963"/>
          </a:xfrm>
        </p:spPr>
        <p:txBody>
          <a:bodyPr>
            <a:normAutofit fontScale="85000" lnSpcReduction="10000"/>
          </a:bodyPr>
          <a:lstStyle/>
          <a:p>
            <a:pPr marL="0" indent="0">
              <a:buNone/>
            </a:pPr>
            <a:r>
              <a:rPr lang="uk-UA" dirty="0" smtClean="0">
                <a:latin typeface="Comic Sans MS" pitchFamily="66" charset="0"/>
              </a:rPr>
              <a:t>Терміном «Близькосхідний конфлікт» (</a:t>
            </a:r>
            <a:r>
              <a:rPr lang="uk-UA" dirty="0" err="1" smtClean="0">
                <a:latin typeface="Comic Sans MS" pitchFamily="66" charset="0"/>
              </a:rPr>
              <a:t>конфлікт</a:t>
            </a:r>
            <a:r>
              <a:rPr lang="uk-UA" dirty="0" smtClean="0">
                <a:latin typeface="Comic Sans MS" pitchFamily="66" charset="0"/>
              </a:rPr>
              <a:t> на Близькому Сході) позначається серія міжнародних конфліктів, що протікають із 1940-х років в цьому регіоні. В цих конфліктах брали та досі беруть участь численні арабські держави, Ізраїль, Іран, Туреччина, зовнішні актори – США, СРСР, Росія, ЄС, міжнародні організації. Важливість Близькосхідного конфлікту завжди обумовлюється стратегічним значенням </a:t>
            </a:r>
            <a:r>
              <a:rPr lang="uk-UA" dirty="0" smtClean="0">
                <a:latin typeface="Comic Sans MS" pitchFamily="66" charset="0"/>
              </a:rPr>
              <a:t>регіону.</a:t>
            </a:r>
            <a:endParaRPr lang="ru-RU" dirty="0">
              <a:latin typeface="Comic Sans MS" pitchFamily="66" charset="0"/>
            </a:endParaRPr>
          </a:p>
        </p:txBody>
      </p:sp>
      <p:pic>
        <p:nvPicPr>
          <p:cNvPr id="4" name="Рисунок 3" descr="middle_east_pol01.jpg"/>
          <p:cNvPicPr>
            <a:picLocks noChangeAspect="1"/>
          </p:cNvPicPr>
          <p:nvPr/>
        </p:nvPicPr>
        <p:blipFill>
          <a:blip r:embed="rId2" cstate="print"/>
          <a:stretch>
            <a:fillRect/>
          </a:stretch>
        </p:blipFill>
        <p:spPr>
          <a:xfrm>
            <a:off x="4716016" y="1412776"/>
            <a:ext cx="4104456" cy="4842159"/>
          </a:xfrm>
          <a:prstGeom prst="rect">
            <a:avLst/>
          </a:prstGeom>
        </p:spPr>
      </p:pic>
    </p:spTree>
    <p:extLst>
      <p:ext uri="{BB962C8B-B14F-4D97-AF65-F5344CB8AC3E}">
        <p14:creationId xmlns:p14="http://schemas.microsoft.com/office/powerpoint/2010/main" xmlns="" val="1706736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882352"/>
          </a:xfrm>
        </p:spPr>
        <p:txBody>
          <a:bodyPr>
            <a:normAutofit/>
          </a:bodyPr>
          <a:lstStyle/>
          <a:p>
            <a:pPr algn="ctr"/>
            <a:r>
              <a:rPr lang="uk-UA" sz="4000" b="1" dirty="0" smtClean="0">
                <a:latin typeface="Comic Sans MS" pitchFamily="66" charset="0"/>
              </a:rPr>
              <a:t>Війна за незалежність</a:t>
            </a:r>
            <a:endParaRPr lang="uk-UA" sz="4000" b="1" dirty="0">
              <a:latin typeface="Comic Sans MS" pitchFamily="66" charset="0"/>
            </a:endParaRPr>
          </a:p>
        </p:txBody>
      </p:sp>
      <p:sp>
        <p:nvSpPr>
          <p:cNvPr id="3" name="Содержимое 2"/>
          <p:cNvSpPr>
            <a:spLocks noGrp="1"/>
          </p:cNvSpPr>
          <p:nvPr>
            <p:ph sz="quarter" idx="1"/>
          </p:nvPr>
        </p:nvSpPr>
        <p:spPr>
          <a:xfrm>
            <a:off x="0" y="1484784"/>
            <a:ext cx="4978896" cy="4641379"/>
          </a:xfrm>
        </p:spPr>
        <p:txBody>
          <a:bodyPr>
            <a:normAutofit fontScale="92500"/>
          </a:bodyPr>
          <a:lstStyle/>
          <a:p>
            <a:pPr>
              <a:buNone/>
            </a:pPr>
            <a:r>
              <a:rPr lang="uk-UA" dirty="0" smtClean="0">
                <a:latin typeface="Comic Sans MS" pitchFamily="66" charset="0"/>
              </a:rPr>
              <a:t>     9 </a:t>
            </a:r>
            <a:r>
              <a:rPr lang="uk-UA" dirty="0" smtClean="0">
                <a:latin typeface="Comic Sans MS" pitchFamily="66" charset="0"/>
              </a:rPr>
              <a:t>листопада 1947 року Генеральна Асамблея ООН запропонувала План розподілу підмандатної території Палестини для одночасного створення там арабської та єврейської держав. План було піддано критиці обома сторонами, але євреї його прийняли, в той час як араби – відмовилися. Майже одразу після цього розпочинаються збройні сутички.</a:t>
            </a:r>
            <a:endParaRPr lang="uk-UA" dirty="0">
              <a:latin typeface="Comic Sans MS" pitchFamily="66" charset="0"/>
            </a:endParaRPr>
          </a:p>
        </p:txBody>
      </p:sp>
      <p:pic>
        <p:nvPicPr>
          <p:cNvPr id="4" name="Рисунок 3" descr="Etzion_Tal_Prisoners.jpg"/>
          <p:cNvPicPr>
            <a:picLocks noChangeAspect="1"/>
          </p:cNvPicPr>
          <p:nvPr/>
        </p:nvPicPr>
        <p:blipFill>
          <a:blip r:embed="rId2" cstate="print"/>
          <a:stretch>
            <a:fillRect/>
          </a:stretch>
        </p:blipFill>
        <p:spPr>
          <a:xfrm>
            <a:off x="4788024" y="1988840"/>
            <a:ext cx="3999122" cy="288032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162</TotalTime>
  <Words>696</Words>
  <Application>Microsoft Office PowerPoint</Application>
  <PresentationFormat>Экран (4:3)</PresentationFormat>
  <Paragraphs>77</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Эркер</vt:lpstr>
      <vt:lpstr>Ізраїль</vt:lpstr>
      <vt:lpstr>План</vt:lpstr>
      <vt:lpstr>Виникнення держави Ізраїль </vt:lpstr>
      <vt:lpstr>Декларація Бальфура </vt:lpstr>
      <vt:lpstr>Слайд 5</vt:lpstr>
      <vt:lpstr>Подальші події</vt:lpstr>
      <vt:lpstr> Роль великих держав </vt:lpstr>
      <vt:lpstr>Близькосхідний конфлікт</vt:lpstr>
      <vt:lpstr>Війна за незалежність</vt:lpstr>
      <vt:lpstr>Слайд 10</vt:lpstr>
      <vt:lpstr>Проголошення незалежності і визнання </vt:lpstr>
      <vt:lpstr> Декларація незалежності Ізраїлю</vt:lpstr>
      <vt:lpstr>Друга війна</vt:lpstr>
      <vt:lpstr>Третя (шестиденна) війна</vt:lpstr>
      <vt:lpstr>Війна Йом Кіпур</vt:lpstr>
      <vt:lpstr>Інтифада палестинського народу</vt:lpstr>
      <vt:lpstr>Слайд 17</vt:lpstr>
      <vt:lpstr>Значення і наслідки </vt:lpstr>
      <vt:lpstr>Валюта Ізраїлю</vt:lpstr>
      <vt:lpstr>Джерела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Ізраїль</dc:title>
  <dc:creator>User</dc:creator>
  <cp:lastModifiedBy>козак</cp:lastModifiedBy>
  <cp:revision>18</cp:revision>
  <dcterms:created xsi:type="dcterms:W3CDTF">2015-04-08T17:05:21Z</dcterms:created>
  <dcterms:modified xsi:type="dcterms:W3CDTF">2015-04-08T20:10:49Z</dcterms:modified>
</cp:coreProperties>
</file>