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950D3-8558-4459-8C82-EE7B55BC4ED4}" type="datetimeFigureOut">
              <a:rPr lang="uk-UA" smtClean="0"/>
              <a:pPr/>
              <a:t>15.04.2014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A1F1-274F-4C7E-89FF-F8FBEA396B64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20491"/>
            <a:ext cx="7776864" cy="1102519"/>
          </a:xfrm>
        </p:spPr>
        <p:txBody>
          <a:bodyPr>
            <a:noAutofit/>
          </a:bodyPr>
          <a:lstStyle/>
          <a:p>
            <a:r>
              <a:rPr lang="uk-UA" sz="5400" b="1" dirty="0">
                <a:ln w="19050">
                  <a:solidFill>
                    <a:schemeClr val="bg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Вплив діяльності людини на гідросферу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15566"/>
            <a:ext cx="8229600" cy="339447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Основним споживачем прісної води між тим є сільське господарство(70% її загального використання). Це зумовлено в першу чергу зростанням площ зрошуваного землеробства. Зрошувані землі набагато продуктивніші ніж незрошувані. Сьогодні в світі зрошувані землі становлять 15% площ усіх сільськогосподарських угідь й дають понад 50% всієї продукції.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7574"/>
            <a:ext cx="8229600" cy="3240360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Водопостачання населення(близько 10% всієї споживаної людством води) задовольняє потреби в питній воді й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комунікально-побутові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потреби (робота підприємств побутового обслуговування, поливання вулиць і зелених насаджень, протипожежні заходи тощо). </a:t>
            </a: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Існує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поняття питоме водоспоживання, що означає добрий об’єм в літрах, необхідний для задоволення потреб одного жителя міста чи села. 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uk-UA" sz="4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Забруднення </a:t>
            </a:r>
            <a:r>
              <a:rPr lang="uk-UA" sz="4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води </a:t>
            </a:r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результаті діяльності людей гідросфера Землі змінюється. </a:t>
            </a:r>
            <a:endParaRPr lang="uk-UA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цих змін розрізняють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кількісні(зміна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кількості води, придатної для використання) й якісні (забруднення води в наслідок антропогенного впливу).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41764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Забруднення води </a:t>
            </a: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поділяють</a:t>
            </a: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uk-UA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-фізичне</a:t>
            </a:r>
            <a:r>
              <a:rPr lang="uk-UA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ctr">
              <a:buNone/>
            </a:pPr>
            <a:r>
              <a:rPr lang="uk-UA" sz="4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-хімічне</a:t>
            </a:r>
            <a:r>
              <a:rPr lang="uk-UA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uk-UA" sz="4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-біологічне</a:t>
            </a:r>
            <a:r>
              <a:rPr lang="uk-UA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ctr">
              <a:buNone/>
            </a:pPr>
            <a:r>
              <a:rPr lang="uk-UA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-теплове</a:t>
            </a:r>
            <a:r>
              <a:rPr lang="uk-UA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uk-UA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Фізичне забруднення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Фізичне забруднення виникає в наслідок збільшення у воді нерозчинених домішок – піску, глини, намулу за рахунок змиву дощовими водами з розораних ділянок(полів), надходження суспензій з діючих підприємств гірничорудної промисловості, пилу, що переноситься вітром в суху погоду тощо. Тверді частинки знижують прозорість води, пригнічуючи розвиток рослин, збивають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зябри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риб та інших водних тварин, погіршують смакові якості води, а то й роблять її взагалі непридатною для споживання.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Хімічне забруднення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Хімічне забруднення води відбувається за рахунок надходження у водойми з стічними водами різних шкідливих домішок неорганічного(кислоти, луги, мінеральні солі) і органічного надходження(нафта і нафтопродукти, миючі засоби, пестициди тощо).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Особливої шкоди водоймам завдають нафта й нафтопродукти, які утворюють на поверхні плівку, що перешкоджає газообмінові між водою і атмосферою і знижує вміст кисню у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воді.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15566"/>
            <a:ext cx="8229600" cy="339447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Основними забруднювачами води є хімічні, нафтопереробні й </a:t>
            </a:r>
            <a:r>
              <a:rPr lang="uk-UA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целюлозопаперові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заводи, великі тваринницькі комплекси, гірничорудна промисловість. </a:t>
            </a:r>
            <a:endParaRPr lang="uk-UA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Останнім 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часом особливе місце серед забруднювачів води </a:t>
            </a:r>
            <a:r>
              <a:rPr lang="uk-UA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посівдають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синтетичі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миючі засоби. Ці речовини надзвичайно стійкі, зберігаються у воді роками.</a:t>
            </a:r>
            <a:endParaRPr lang="uk-UA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Біологічне забруднення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Біологічне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забруднення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водойм полягає у надходженні в них із стічними водами різних мікроорганізмів(бактерій, вірусів), спор грибків, яєць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і т. д., багато з яких є хвороботворними для людей, тварин і рослин.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Теплове забруднення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9622"/>
            <a:ext cx="8229600" cy="3394472"/>
          </a:xfrm>
        </p:spPr>
        <p:txBody>
          <a:bodyPr/>
          <a:lstStyle/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Теплове забруднення води спричиняється спуском у водойми підігрітих вод від ТЕС, АЕС та інших енергетичних установок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3478"/>
            <a:ext cx="8784976" cy="489654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3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Гідросфера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або водяна оболонка Землі, - це її моря і океани, крижані шапки приполярних районів, ріки, озера й підземні води.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Запаси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води на Землі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величезні, і становлять 0,025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 усієї маси Землі. Проте абсолютна більшість цієї колосальної маси – це </a:t>
            </a:r>
            <a:r>
              <a:rPr lang="uk-UA" sz="33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гірко-солона морська вода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непридатна для пиття та технологічного використання.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Прісна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вода на планеті становить лише 2% від її загальної кількості, причому 85% її зосереджено в льодовикових щитах </a:t>
            </a:r>
            <a:r>
              <a:rPr lang="uk-UA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Гренландії й Антарктиди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айсбергах і гірських льодовиках.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Лише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близько 1% прісної води – річки, прісноводні озера й деяка частина підземних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 - саме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 джерела й використовуються людством для своїх </a:t>
            </a: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портеб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u="sng" dirty="0" smtClean="0"/>
              <a:t/>
            </a:r>
            <a:br>
              <a:rPr lang="uk-UA" b="1" u="sng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Очищення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стічних вод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00151"/>
            <a:ext cx="8784976" cy="339447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Усі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природні водойми мають здатність до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сомоочищення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Самоочищення води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– це нейтралізація стічних вод, випадіння в осадок твердих забруднювачів, хімічні, біохімічні та інші природні процеси, що призводить до видалення з водойми забруднювачів й повернення води до її первісного стану.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229"/>
          </a:xfrm>
        </p:spPr>
        <p:txBody>
          <a:bodyPr>
            <a:normAutofit fontScale="90000"/>
          </a:bodyPr>
          <a:lstStyle/>
          <a:p>
            <a:r>
              <a:rPr lang="uk-UA" sz="27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заходів, що мають забезпечити нормальний стан водних об’єктів, можна віднести: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-   нормування якості води, тобто розробку критеріїв щодо її придатності для різних видів водокористування; </a:t>
            </a:r>
          </a:p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-   скорочення обсягів скидів забруднень у водойми шляхом вдосконалення технологічних процесів; </a:t>
            </a:r>
          </a:p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-   очищення стічних вод.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9502"/>
            <a:ext cx="8229600" cy="44644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Головним напрямом захисту водного середовища в промисловості є перехід підприємств до роботи за схемою замкнутого циклу водопостачання, коли підприємство після очищення власних стічних вод повторно використовує їх у технологічному циклі, й забруднені стічні води взагалі не потрапляє у водойми.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7574"/>
            <a:ext cx="8784976" cy="3394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У сільському господарстві, що є основним споживачем води, слід запровадити сувору економію води, раціональне її використання. </a:t>
            </a:r>
            <a:endParaRPr lang="uk-UA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Очищення стічних вод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00151"/>
            <a:ext cx="9144000" cy="339447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Очищення стічних вод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це руйнування або видалення з них забруднювачів і знищення в них хвороботворних мікробів(стерилізація). Сьогодні застосовується два методи очищення стічних вод: в штучних умовах(на спеціально створених спорудах) і в природних(на полях зрошення, в біологічних ставках тощо). 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7614"/>
            <a:ext cx="8229600" cy="3394472"/>
          </a:xfrm>
        </p:spPr>
        <p:txBody>
          <a:bodyPr/>
          <a:lstStyle/>
          <a:p>
            <a:pPr algn="ctr"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Забруднені стічні води послідовно піддають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механічному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хімічному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біологічному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очищенню.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7494"/>
            <a:ext cx="8229600" cy="44644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Механічне очищення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полягає у видаленні зі стічних вод нерозчинних речовин(піску, глини, намулу), а також жирів і смол. Для цього використовуються відстійники, сита, фільтри, центрифуги тощо. Сучасні передові методи на кращих зарубіжних установах дозволяють виділяти до 95% твердих нерозчинних забруднювачів зі стічних вод. </a:t>
            </a:r>
          </a:p>
          <a:p>
            <a:pPr algn="ctr"/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7494"/>
            <a:ext cx="8229600" cy="4752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Хімічне очищення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стічних вод проводиться після їх механічного очищення. При цьому в забруднену різними сполуками воду додають спеціальні речовини-реагенти, які, вступаючи в реакцію з забруднювачами, утворюють нешкідливі або нерозчинні речовини, що випадають в осадок і видаляються.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7494"/>
            <a:ext cx="8229600" cy="453650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Біологічне очищення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полягає у використанні природних або штучних водойм, де в стічні води(вже очищені механічним і хімічним способами) додають спеціальні мікроорганізми, що харчуються органічними домішками, наявними в стічних водах(органічними кислотами, білками, фенолами тощо), розкладаючи до простих нешкідливих сполук(води, вуглекислого газу, мінеральних солей).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8928992" cy="939751"/>
          </a:xfrm>
        </p:spPr>
        <p:txBody>
          <a:bodyPr>
            <a:normAutofit fontScale="90000"/>
          </a:bodyPr>
          <a:lstStyle/>
          <a:p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uk-UA" sz="36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виконує дуже важливі екологічні функції: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00151"/>
            <a:ext cx="8928992" cy="381987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це головна складова частина всіх живих організмів(тіло людини, наприклад, на 70% складається з води, а деякі організми, такі, як медуза чи огірок, містять у собі від 98 до 99% води); </a:t>
            </a:r>
          </a:p>
          <a:p>
            <a:pPr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основний механізм здійснення взаємозв'язків усіх процесів у екосистемах(обмін речовин, тепла, ріст біомаси); </a:t>
            </a:r>
          </a:p>
          <a:p>
            <a:pPr>
              <a:buNone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головний агент-переносник глобальних біоенергетичних екологічних циклів;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00150"/>
            <a:ext cx="8928992" cy="38198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uk-UA" sz="2700" i="1" dirty="0" smtClean="0">
                <a:latin typeface="Times New Roman" pitchFamily="18" charset="0"/>
                <a:cs typeface="Times New Roman" pitchFamily="18" charset="0"/>
              </a:rPr>
              <a:t>води </a:t>
            </a:r>
            <a:r>
              <a:rPr lang="uk-UA" sz="2700" i="1" dirty="0">
                <a:latin typeface="Times New Roman" pitchFamily="18" charset="0"/>
                <a:cs typeface="Times New Roman" pitchFamily="18" charset="0"/>
              </a:rPr>
              <a:t>Світового океану є основним </a:t>
            </a:r>
            <a:r>
              <a:rPr lang="uk-UA" sz="2700" i="1" dirty="0" err="1">
                <a:latin typeface="Times New Roman" pitchFamily="18" charset="0"/>
                <a:cs typeface="Times New Roman" pitchFamily="18" charset="0"/>
              </a:rPr>
              <a:t>кліматоутворюючим</a:t>
            </a:r>
            <a:r>
              <a:rPr lang="uk-UA" sz="2700" i="1" dirty="0">
                <a:latin typeface="Times New Roman" pitchFamily="18" charset="0"/>
                <a:cs typeface="Times New Roman" pitchFamily="18" charset="0"/>
              </a:rPr>
              <a:t> фактором, основним акумулятором сонячної енергії і </a:t>
            </a:r>
            <a:r>
              <a:rPr lang="uk-UA" sz="2700" i="1" dirty="0" err="1">
                <a:latin typeface="Times New Roman" pitchFamily="18" charset="0"/>
                <a:cs typeface="Times New Roman" pitchFamily="18" charset="0"/>
              </a:rPr>
              <a:t>“кухнею”</a:t>
            </a:r>
            <a:r>
              <a:rPr lang="uk-UA" sz="2700" i="1" dirty="0">
                <a:latin typeface="Times New Roman" pitchFamily="18" charset="0"/>
                <a:cs typeface="Times New Roman" pitchFamily="18" charset="0"/>
              </a:rPr>
              <a:t> погоди для всієї планети; </a:t>
            </a:r>
          </a:p>
          <a:p>
            <a:pPr>
              <a:buNone/>
            </a:pPr>
            <a:r>
              <a:rPr lang="uk-UA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5)</a:t>
            </a:r>
            <a:r>
              <a:rPr lang="uk-UA" sz="2700" i="1" dirty="0">
                <a:latin typeface="Times New Roman" pitchFamily="18" charset="0"/>
                <a:cs typeface="Times New Roman" pitchFamily="18" charset="0"/>
              </a:rPr>
              <a:t>один з найважливіших видів матеріальної сировини, головний природний ресурс споживання людства(людство використовує її в тисячу разів більше, ніж нафти чи вугілля). </a:t>
            </a:r>
          </a:p>
          <a:p>
            <a:endParaRPr lang="uk-UA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8928992" cy="939751"/>
          </a:xfrm>
        </p:spPr>
        <p:txBody>
          <a:bodyPr>
            <a:normAutofit fontScale="90000"/>
          </a:bodyPr>
          <a:lstStyle/>
          <a:p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uk-UA" sz="36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виконує дуже важливі екологічні функції: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148064" y="411510"/>
            <a:ext cx="3322712" cy="2019671"/>
          </a:xfrm>
          <a:noFill/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Для багатьох організмів вода є середовищем їхнього життя. </a:t>
            </a:r>
          </a:p>
          <a:p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67494"/>
            <a:ext cx="4032448" cy="46474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uk-UA" sz="2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Хімічний </a:t>
            </a: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склад морської води дуже схожий на склад людської крові – містить ті ж хімічні елементи й приблизно в тих же пропорціях. </a:t>
            </a:r>
            <a:endParaRPr lang="uk-UA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 </a:t>
            </a: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один з тих доказів того, що предки людей, як і інших ссавців, колись жили в морі. </a:t>
            </a:r>
          </a:p>
          <a:p>
            <a:pPr algn="r"/>
            <a:endParaRPr lang="uk-UA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7494"/>
            <a:ext cx="8640960" cy="4608512"/>
          </a:xfr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i="1" dirty="0" smtClean="0"/>
              <a:t> </a:t>
            </a:r>
            <a:r>
              <a:rPr lang="uk-UA" sz="4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Головним постачальником прісної води  </a:t>
            </a:r>
            <a:r>
              <a:rPr lang="uk-UA" sz="4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України є Дніпро. Іншими річками, що забезпечують потреби у воді, є Дунай, Дністер, Південний Буг, Тиса, Прут та ін. </a:t>
            </a:r>
            <a:endParaRPr lang="uk-UA" sz="4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 </a:t>
            </a:r>
            <a:r>
              <a:rPr lang="uk-UA" sz="4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води й повноводдя цих водних артерій залежить головним чином від стану їх приток – малих річок, яких в Україні налічується близько 63 тис. Вони мають велике значення – досить згадати, що 90% населених пунктів республіки розташовані саме в долинах малих річок і користуються їхньою водою, а проте стан малих річок України викликає сьогодні велику тривогу. </a:t>
            </a:r>
            <a:endParaRPr lang="uk-UA" sz="4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Понад </a:t>
            </a:r>
            <a:r>
              <a:rPr lang="uk-UA" sz="4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тис. їх вже зникло, пересохло. Це не відворотно веде до деградації великих річок, тому проблема їх збереження й оздоровлення – одна з найгостріших для нашої молодої держави. </a:t>
            </a:r>
          </a:p>
          <a:p>
            <a:endParaRPr lang="uk-UA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Підземні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води України мають не менше значення для забезпечення водою населення. </a:t>
            </a: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Досить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зазначити, що близько 70% населення сіл і селищ міського типу задовольняє свої потреби в питній воді за рахунок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грунтових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вод(колодязі) чи глибших водоносних горизонтів(свердловини). </a:t>
            </a: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Стан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піземних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вод України в цілому кращий, ніж поверхневого стоку, хоча місцями спостерігається забруднення їх стоками промислових підприємств, тваринницьких комплексів тощо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В деяких промислових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ройонах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(Донбас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, тощо)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розвиток шахт і кар'єрів негативно впливає на якість і запаси підземних вод. За рахунок багаторічної відкачки води з цих об'єктів їхній рівень дуже знизився, а з деяких водоносних горизонтів вода зникла зовсім. </a:t>
            </a:r>
          </a:p>
          <a:p>
            <a:pPr algn="ctr"/>
            <a:endParaRPr lang="uk-UA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7574"/>
            <a:ext cx="8229600" cy="3394472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Промисловість використовує близько 20% споживаної людством прісної води. Кількість води, що споживається підприємством, залежить від того, яку продукцію воно випускає, від системи водопостачання(прямоточної чи оборотної) й інших причин. 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1302</Words>
  <Application>Microsoft Office PowerPoint</Application>
  <PresentationFormat>Экран (16:9)</PresentationFormat>
  <Paragraphs>62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Вплив діяльності людини на гідросферу </vt:lpstr>
      <vt:lpstr>Слайд 2</vt:lpstr>
      <vt:lpstr> Вода виконує дуже важливі екологічні функції:  </vt:lpstr>
      <vt:lpstr> Вода виконує дуже важливі екологічні функції: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Забруднення води  </vt:lpstr>
      <vt:lpstr>Слайд 13</vt:lpstr>
      <vt:lpstr>Фізичне забруднення</vt:lpstr>
      <vt:lpstr>Хімічне забруднення</vt:lpstr>
      <vt:lpstr>Слайд 16</vt:lpstr>
      <vt:lpstr>Слайд 17</vt:lpstr>
      <vt:lpstr>Біологічне забруднення</vt:lpstr>
      <vt:lpstr>Теплове забруднення</vt:lpstr>
      <vt:lpstr> Очищення стічних вод  </vt:lpstr>
      <vt:lpstr>  До заходів, що мають забезпечити нормальний стан водних об’єктів, можна віднести:  </vt:lpstr>
      <vt:lpstr>Слайд 22</vt:lpstr>
      <vt:lpstr>Слайд 23</vt:lpstr>
      <vt:lpstr>Очищення стічних вод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Вплив діяльності людини на гідросферу</dc:title>
  <dc:creator>НАДЯ</dc:creator>
  <cp:lastModifiedBy>НАДЯ</cp:lastModifiedBy>
  <cp:revision>15</cp:revision>
  <dcterms:created xsi:type="dcterms:W3CDTF">2014-04-07T19:24:07Z</dcterms:created>
  <dcterms:modified xsi:type="dcterms:W3CDTF">2014-04-15T18:01:49Z</dcterms:modified>
</cp:coreProperties>
</file>