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3ECC60A-DEE4-432B-809E-2440569ACC5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BE2307-BC12-4592-BBE4-92B98066372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C60A-DEE4-432B-809E-2440569ACC5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2307-BC12-4592-BBE4-92B980663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C60A-DEE4-432B-809E-2440569ACC5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2307-BC12-4592-BBE4-92B980663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C60A-DEE4-432B-809E-2440569ACC5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2307-BC12-4592-BBE4-92B980663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C60A-DEE4-432B-809E-2440569ACC5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2307-BC12-4592-BBE4-92B980663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C60A-DEE4-432B-809E-2440569ACC5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2307-BC12-4592-BBE4-92B9806637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C60A-DEE4-432B-809E-2440569ACC5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2307-BC12-4592-BBE4-92B980663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C60A-DEE4-432B-809E-2440569ACC5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2307-BC12-4592-BBE4-92B980663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C60A-DEE4-432B-809E-2440569ACC5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2307-BC12-4592-BBE4-92B980663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C60A-DEE4-432B-809E-2440569ACC5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2307-BC12-4592-BBE4-92B98066372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C60A-DEE4-432B-809E-2440569ACC5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2307-BC12-4592-BBE4-92B980663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3ECC60A-DEE4-432B-809E-2440569ACC53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5BE2307-BC12-4592-BBE4-92B9806637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cs410327.vk.me/v410327631/7004/68x6RH6q-Y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0"/>
            <a:ext cx="9144000" cy="687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9207" y="908720"/>
            <a:ext cx="78693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Наслідки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деградації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природних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компонентів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655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dirty="0" smtClean="0"/>
              <a:t>Електромагнітне забруднення.</a:t>
            </a:r>
            <a:endParaRPr lang="ru-RU" dirty="0"/>
          </a:p>
        </p:txBody>
      </p:sp>
      <p:pic>
        <p:nvPicPr>
          <p:cNvPr id="5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119082"/>
            <a:ext cx="385764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 descr="http://promedical.com.ua/wp-content/uploads/2014/06/0_475fb_fea46b80_or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649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0.gstatic.com/images?q=tbn:ANd9GcTr4YRUWt6sXBF4mffDFQnWy2_gcVk_VXNna7klTWG2LJ8z3J7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525">
            <a:off x="4499992" y="2924944"/>
            <a:ext cx="3883893" cy="31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2.gstatic.com/images?q=tbn:ANd9GcSC3BZQlzCAwzdFYgqndMqj4Qe_sVI_FdK_UaHdiBUjQ26H-aWe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4" y="0"/>
            <a:ext cx="9152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3143" y="260648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Причини деградації водного середовища.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Механічне.</a:t>
            </a:r>
          </a:p>
          <a:p>
            <a:r>
              <a:rPr lang="uk-UA" dirty="0"/>
              <a:t>Фізичне.</a:t>
            </a:r>
          </a:p>
          <a:p>
            <a:r>
              <a:rPr lang="uk-UA" dirty="0" smtClean="0"/>
              <a:t>Біологічне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51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Механічна деградація води.</a:t>
            </a:r>
            <a:endParaRPr lang="ru-RU" dirty="0"/>
          </a:p>
        </p:txBody>
      </p:sp>
      <p:pic>
        <p:nvPicPr>
          <p:cNvPr id="11266" name="Picture 2" descr="http://e-help.kiev.ua/images/vidi-zagrjaznenija-stochnih-vod-metodi-i-sposob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29136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joinfo.ua/images/news/2014/09/541add7b2f5ec_image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7" y="2374865"/>
            <a:ext cx="3672408" cy="274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9470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Фізичний та хімічний вплив.</a:t>
            </a:r>
            <a:endParaRPr lang="ru-RU" dirty="0"/>
          </a:p>
        </p:txBody>
      </p:sp>
      <p:pic>
        <p:nvPicPr>
          <p:cNvPr id="5" name="Содержимое 3" descr="1329215769_pesticidy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492896"/>
            <a:ext cx="4847283" cy="3256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x_afcec78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501008"/>
            <a:ext cx="2686050" cy="2700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723091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http://mold.su/images/stories/newimage38/zasuha-moldova-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" y="-1"/>
            <a:ext cx="9134535" cy="696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uk-UA" sz="3600" dirty="0" smtClean="0">
                <a:solidFill>
                  <a:schemeClr val="bg1"/>
                </a:solidFill>
              </a:rPr>
              <a:t>Ерозія ґрунтів.</a:t>
            </a:r>
          </a:p>
          <a:p>
            <a:pPr marL="514350" indent="-514350">
              <a:buFont typeface="+mj-lt"/>
              <a:buAutoNum type="arabicParenR"/>
            </a:pPr>
            <a:r>
              <a:rPr lang="uk-UA" sz="3600" dirty="0" smtClean="0">
                <a:solidFill>
                  <a:schemeClr val="bg1"/>
                </a:solidFill>
              </a:rPr>
              <a:t>Засолення ґрунтів.</a:t>
            </a:r>
          </a:p>
          <a:p>
            <a:pPr marL="514350" indent="-514350">
              <a:buFont typeface="+mj-lt"/>
              <a:buAutoNum type="arabicParenR"/>
            </a:pPr>
            <a:r>
              <a:rPr lang="uk-UA" sz="3600" dirty="0" smtClean="0">
                <a:solidFill>
                  <a:schemeClr val="bg1"/>
                </a:solidFill>
              </a:rPr>
              <a:t>Забруднення ґрунтів.</a:t>
            </a:r>
          </a:p>
          <a:p>
            <a:pPr marL="514350" indent="-514350">
              <a:buFont typeface="+mj-lt"/>
              <a:buAutoNum type="arabicParenR"/>
            </a:pPr>
            <a:r>
              <a:rPr lang="uk-UA" sz="3600" dirty="0" smtClean="0">
                <a:solidFill>
                  <a:schemeClr val="bg1"/>
                </a:solidFill>
              </a:rPr>
              <a:t>Заболочення ґрунтів.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4664"/>
            <a:ext cx="8529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Причини деградації </a:t>
            </a:r>
            <a:r>
              <a:rPr lang="uk-UA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грунтів</a:t>
            </a:r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163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520147"/>
            <a:ext cx="7024744" cy="1143000"/>
          </a:xfrm>
        </p:spPr>
        <p:txBody>
          <a:bodyPr/>
          <a:lstStyle/>
          <a:p>
            <a:r>
              <a:rPr lang="uk-UA" dirty="0"/>
              <a:t>Ерозія ґрунтів.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638063"/>
            <a:ext cx="2331781" cy="1041565"/>
          </a:xfrm>
        </p:spPr>
        <p:txBody>
          <a:bodyPr>
            <a:noAutofit/>
          </a:bodyPr>
          <a:lstStyle/>
          <a:p>
            <a:r>
              <a:rPr lang="uk-UA" sz="3200" dirty="0"/>
              <a:t>Водна</a:t>
            </a:r>
          </a:p>
          <a:p>
            <a:r>
              <a:rPr lang="uk-UA" sz="3200" dirty="0" smtClean="0"/>
              <a:t>Вітрова</a:t>
            </a:r>
            <a:endParaRPr lang="ru-RU" sz="3200" dirty="0"/>
          </a:p>
        </p:txBody>
      </p:sp>
      <p:pic>
        <p:nvPicPr>
          <p:cNvPr id="5" name="Рисунок 4" descr="800px-Madagascar_ero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663147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800px-Im_Salar_de_Uyu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110" y="3331464"/>
            <a:ext cx="4071934" cy="3023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683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91676" y="692696"/>
            <a:ext cx="7024744" cy="1143000"/>
          </a:xfrm>
        </p:spPr>
        <p:txBody>
          <a:bodyPr/>
          <a:lstStyle/>
          <a:p>
            <a:r>
              <a:rPr lang="uk-UA" dirty="0"/>
              <a:t>Забруднення ґрунтів.</a:t>
            </a:r>
            <a:endParaRPr lang="ru-RU" dirty="0"/>
          </a:p>
        </p:txBody>
      </p:sp>
      <p:pic>
        <p:nvPicPr>
          <p:cNvPr id="13314" name="Picture 2" descr="http://geografica.net.ua/zagal/novyny/new/geo_smittja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54653"/>
            <a:ext cx="3960440" cy="26297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.tyzhden.ua/content/photoalbum/2012/10_12/11/404154_485079324859259_53500471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81297"/>
            <a:ext cx="4536504" cy="25555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1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024744" cy="1143000"/>
          </a:xfrm>
        </p:spPr>
        <p:txBody>
          <a:bodyPr/>
          <a:lstStyle/>
          <a:p>
            <a:r>
              <a:rPr lang="uk-UA" dirty="0"/>
              <a:t>Заболочення ґрунтів.</a:t>
            </a:r>
            <a:endParaRPr lang="ru-RU" dirty="0"/>
          </a:p>
        </p:txBody>
      </p:sp>
      <p:pic>
        <p:nvPicPr>
          <p:cNvPr id="14338" name="Picture 2" descr="http://boduni.narod.ru/foto/tptobl052003/bol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4608512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review-planet.ru/wp-content/uploads/2013/05/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27" y="1844824"/>
            <a:ext cx="2664296" cy="19982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photo.7ya.ru/7ya-photo/2011/9/28/1317216585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61" y="4365104"/>
            <a:ext cx="2697628" cy="20232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97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open.az/uploads/posts/2012-08/1346394966_3299252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349">
            <a:off x="5377636" y="4439403"/>
            <a:ext cx="3341638" cy="216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TEhUUExQVFhUXFhgXFxYXGBkXFxgXFxgXFxgXFx8YHCggGBolHBcVITEhJSkrLi4uFx81ODMsNygtLisBCgoKDg0OGxAQGzQmICQsLCwsKy8sNC0vLDQsLywsLCwsLC0vLC0tLywsLCwsNCwsLCwtLCwvLCwsLCwsLCwsLP/AABEIAMIBAwMBIgACEQEDEQH/xAAbAAACAwEBAQAAAAAAAAAAAAADBAACBQEGB//EADwQAAIBAwIFAQYGAQQABQUAAAECEQADIRIxBAUiQVFhBhMycYGRQqGxwdHw8RQjUuEVFmJygiQzQ1OS/8QAGwEAAgMBAQEAAAAAAAAAAAAAAwQBAgUABgf/xAAzEQABBAEDAQUHAwQDAAAAAAABAAIDESEEEjFBEzJRYfAFInGBkaGxFMHRFULh8SNS0v/aAAwDAQACEQMRAD8A+a8DxTFgyiTILjGRIMfU1vtwxvi6+i0pVlXAIlmMaZAPcxM5jfzjWG1HT+FAdOg6oEzBIwZ8iTtvTj8wuBDbVmCnSVAkjpOx+WoCYpb9M97g6MVSadM0Np6l7hlKsUg6JBDQoAJAWGkAgGdwNoyYrvDXXtgFWOhSuoEhgYMrH3aCPJiaGOJRnBAJ7YgbGJYtjILTTK8SqqYCnTG22SQMqDPz8DE03pWhxIkIbwbr60fXzS8zi0DYN3SkTibsGBoKMWGqOuMEAgNBMA5BH2qcbxPQNRI0gaR5AmNXVCnwe9BfWZbEeRLASPJ22nbY/OnF4SVDPJdSAGJgABR/tgQGMSDH80fUiN2IzfSyc/fofPCHAXty/HXH+PDySPLOYsC0IskY36SRBIgE9i22/wBBT1ziGJJ1L8JYAMdUt1gTALfEcAg58xK/FcQjNDlCdRkwBp6iejSMDfp/Idrf6NCYtuSuSJXSNiTBmAWCqNvA7Uk0ONFhIPGLOPl9E05wzvArzpW4ZxeYMFVcNAETqJ0xHrIH37yaPwnF211rqUSNBnJzOM53FZerQSo6ZwGEGJA1DvgwD57Vzg10vpfTDjIM9IJJOoAYO+PXtmog1JDiJBuBFZz8PFdNpw5oLDVeGFvPw5Vjq1atIPUAInMQNsz9IovClw2kdLEHxkAoYWdz3jwviaPwbpGelQejPxCTmCDmMZjf70vKGzOoECZEbSBPqRn6mvRafUO1bRC0VjNjHj4fe7BpYWohGncZHG84o59eVcWqf6i286ZBgkhiDv8ACBA8Tn9K5XQkdqtprb08RiYGFxPxWRM8SO3BtfBUqVfTU00a0KlWpV9Nd011qaQ6kUTTU011rtqHUq+muaam1FKlcNE01yK61FKlSatFSKlcq1yrRXIrlCrNSuxU01yhViuaauRXIqVyrpqVaKlcpteKvW3Z8jUV1GAvqBOJgfPxFGWSAIAHeFBIgy2CIP8A7Z3+9XscQyklibdtvwiQIUgx/wCrK4E47juFr98BNOQxMkzg4IInvgjHqfr87imIO2sL3MkQrcj8M8AFlK9laNIkxkkz8Pp9qdtXbjQguJIJ69OykAHUSstI7GI7RWQl99OgmVBlVM41RJGNulZnwK0rKhhBaWJEhenTgzkZI+v7UzC10vunIHTogyODMj6pq1w7qIQlpmIiGjv1Cex7eKct2gEVDBMidRbBMA7DxO8R9aqnFlMEDsd89XqTL5GSNt6It0Nq94FhSw/4kGT42z2G8etOmCF52uwRfHQ15+rFJQSytyOv3HyS9rh2htZC9wkg6znSySBIjvTHC2ixDlmXORgsCuO+IJjt2+6JtI2JKsJhmEiO2kRn+/Oj8pum2Qzyc9IORAyYnIMqaz2N7N/uusnijVeV/hOvO9mR9r+dInMOBB6mzA+EdIIGR3OSSc+tB4XhYVYUIMGSMyZABJMDEDaP32baDIOsr2DAdtp07ehrh4fTlSSD2MGZMESQZAxvsK2DpY5AJgOl15+azRqXsuInyvy8ly3w2gQBgmADJG+0eP0o9hGg6okeO+e397VGsOulipKDSMnUVBnfuYC59PnR9ESCQfUbfT0pvRzNe7YDRbdgGxz8Pl0+yU1Ubmt3kWDxeChgV3TRAtW0VqWs6kHTXQlN2eFLbCa9Dyv2aJhmx+dBl1LIxko0cDn8LN4L2XvXACNIB8n+K9DyH2OZW1XdJHYD/uvWcu4QIoA7Vp20ArAn9pSuto4WtFoo20Vj/wDl6zB/2kzv0iax+YewllwxtlrbnIGCk+IiQPrXsi4obXhSjNVMw21xTD4I3CiF8T5pyx7Fw23jUIONiD3E0kVr6z7UcHau2XLASqkhu4jO/j0r5YVr0ui1RnZZGRysTVafsnY4QdNc00bTXNNO2laQdNc00bTU011qKQYrmmjaa5pqbUUg6a5FG01wrU2opBiuaaNprmmptRSFpqUSKlcopeK4LjFAi6msAhoMiNwT0sCRt9u0k1TgRbedlXZgRLkSG7wBsIM7/eqW7QRgw3GeoSNx8QO+SMVVLPxldIknB2ztGImPPmvm1C/D14L32aTfEG3BKsrIhAGpYad8mJ+eTP2J5wjltT21QEAjVAywggDeDA3juZxtnPw2SRvjtAGRPr4/OnLVi0YjobySZmekkDAHafyFPR/8jdrTn8lKPGw2RhaNi8pRjrjMR8TCQQdviUav1oHKuH1hp7RB+EZJkZB2A/Og3OHGqF8Dr+JewJlQATqn0ovD2NGosymRvpyJz3MTAMR/FWnD393Br16+iiItbzwtTjuCCE+60MNWCjyQw/DmCV6t87Dvir2eAW4NYUuynI1bgZGCPyxPepwPEsvQAudGraYInV1EbfOJ3rR4Ph7YuA5D9WARnMkyvSRJ/uDRNHDkBxDsdfznqELUSEA0CPh64VuEXpkAgEToIK6Qdgft5xRltH8RyQRiBE/r2yaeQDJAMDcx8v52qg4UTIFeiDWuFXdY9eaxS9wN8Wh2rJG/bYiQdoOrzsKLpowtxgV3RRo42R90c8+fx8UB73POShBaLZsyYqypRrGDVnOxhQ1ucr0HKvZ8FZLHV2jYfzXruB4UIoA7dzua8vyjmOn4jn9q3V51bG5FYGpErnUVsQ9m0YWygq/vKyP/ABy2BuKIOag0kYn9QmN7fFN3blKO5NQccDS/FczVQT4q7WO4pQXBZ/tBdItOCCcRXgnSt/m/Omu4AhaxWFb2jjdGzKydU8PdhLFKrppgrVStPApOkHTXNNH01wpU2opA0VCtG01zRU2opB01zTR9NcK1NqKQCtc0UcrXNFdaikDRUo+mpU7lFL5dxLXHhXYuANCkknpQdMD0ULHyFX1qACT1TsQdWDHiBEUtetw5AMhciCDv5IPbP2q6PrINzVp2LAAwoGBkCWxvOa8Ftx5L2e76p66ysTpJ1AAToIULA6jk6cyPtT3KODtOvWzFpIUKegSDM4nuTgjb6FPlrsxYBtJnSwZRJzAmB2mCPSiKCGlR1khQQQFJ8wDjpJAqYx7waR8xz91z+7YP8L1tnlLG2A4KgkFTGgRJHSynv4Md/WTcEtsMbV/UWKxlQuoIAqvIaSQFJ75PaIryvC8yuWidXvGBBwDBmMNJBDLA2G8dt63i637Y0MVYESYloyIbO/UfG9aTWueCG5eOLxY8DnJ88fBIlwaQXd0/b7LRbklvQFQyoGoGBrkQ0yB1T4NDt6JKBoKg9OoKVGmA0iYM6c52zR/Z6zcCMt3OTp3kg7zPrReK5e0n3ULqB15aW2IBzhQQMCO++1MPjIia9kdk4cOvnSAHjeWOfgcHoh8Lwhz1PByJG30Mid/v5p9LUROY7+cAT+v3NV5faYDqAEADBkYH5f4pvRT0GmijALW0UpLNI8kEoOippo2iu6KatL0g6asBRNNd01FqaVVY1cXDU01NNVwpyrC5RV4tvJ+9A01NNQWgqwcQtBeZECKA/HkiCKWK1zTVBCzwVjK5UuGTQytG013TRhhCOUvprhSmCtc0Vbcq7UvpqaaYKVzRXblG1L6K5opnRXNFTuUbUtoqpiYkT471zmHGraKgiSx29BuSe3evE3uMue8Z1fOtobYR9e20D1pWfWsh80VkBevcaKX4jikT4mAPjc/lXlk9oLqmSJH4s9z4Pz8eaweN45nPUd/wz9ceazn+2SR/xt+qOzQEnK9sfaCz5JrteA96o7N96lK/1TU+P2Cb/pkfornDLhmyilgRvIBmIJEmB3Eb0/c4i23w33EqVKsIG2STt+U4xR7fFzadAyzoTSjKAQemCCdvEEnbsKTv2yZ0ZEKSSSeskrJOTnGPnQ6cxpFBw9cJwkON8KyqdfvVj0MAhj8OxwdvSiqCwler8LAsAFzAidhO4O0euLcofDWjJ0yekrEEwxnc/nj5imOM4Q2SrLqI05WNMdQCmG2EsMCO2aoyIn3xwOnhx6/Ks6QD3Op6pVrza8aWI7QQyg+QYMAE7+me1bvBcRrJ1cPHV1MARBGIYKpIbIO3el+TcwUM1t2DDsLiRBiCg1/AQ3c75+m1d5PZLg2yAsgsqgFCJMjPlu05rQ08ZoPjODyOqTmeO68Z6FOC84APVBgYRiQB6/Q43z3pvh757EMIEx65HqKYHBQskmADiWAA3/5GrpwYPc+khYHaI07VpgrPwucNeDf3xvNMRS54NtwwHpnIOIG8Z9KNbbTgrk+cxvhY7bHaoMlKdiJpqaaMVrmmrblWkLTXQtE013TXWupC01NNF01NFda6kLTUii6ammutdSFFcijaKqxA3IHzPjeu3ALqQ9Nd01n8ZzlEB09RDQR8tyPPik7XtKrEgBdsZk7d47SD+VKO9oQNNFyuInHNLb01NNYDc8fGVJ8AYzsQf58mpxPPjoxCnYmQfyoR9qwVi13YuW/ppLjOYW7ZgnMgQO0+a87xHHkjLnvE7gn+ms3iuJ6Z9QRP6+opWX2s8j3G18UZumF5K9DxHtEoY6cx2jPaSc/pQuJ50xXEL3kSd8ek+a8gnHIxJEhj6Y7eO1NcLxrBSNvimQPiBCk743n/AOVZ0mpnkaQ5xz0ThhZuG0cIlw6yW1uxn8QHaNpMzQnsdifl/cf0UXhbJFsAQGJnG52IXaQY7fzVeOUhZGxI9M/bO4+x+mb2jnOq1oNgjjjstysXiOIMxHaI+XywaU/p3+fei8wUs5/PeAcb+M0CxchgpxmI+f8AmtBoSQFcLv8Aph3ZQfmf4qUuxIJHTg95qUSkXK3OW8db06DpO6/CYfx7yATojqxBMEHeacX2eY2rrBFJ1dF1XP4WKnSi4VZ1b7eRXlkZkI3UwCNwSDDDtkHBHbavQ8j9rL1llFwC4gnUIQMy6SoUsR8ILT53zmm2SsOJEJ0b+WIVvgbxui2qf7wkakfLExksGggEqcV6G1w2vpuBy5Gl9RkjpU9Ugkg5wQfw+aJcYJdW4CyahpVGCspVgDpM9O4AEgHqiAVFavMrisuu3dMKCOqdS61BDfCdQypmJwJnENxRtbZS8khNLxXEcLcsXFLKGBElSASCZGZXfE7V6Hh+aBCEA1nTqkHCE5E5gidzgn5Cll5OxGnLiCLTMei4ANSgtMgwpOY+H5kznVmwqKzC6rkDoIGkSAJIysBZhgfwxE1VhdGHVgKXbX1a9hynmIuiM7CRpjqzOkf8dv2rXQAiRkHNfN+Xc8vKq+7Zm2EaFAk/DJ0kdo/pFe45Y3EMB7wQxwekBViDtMmQYn02piLUNcKCXfFS0Pd1y5a2NNaK6Vjej7whbUuEruir3LyKJLCPv+lYHMvaPRq0gQNpBn1nxml5NZFHyVOwlbuig3eJtr8TqMTkgbb147/U376SXJEyBED5iNx9/SluI4N17BvIBjfePzxWfJ7ZYDTR9Sm2ez5nDcGml7deOtHa4p+vnFUucxthA5kTgKRDSMbH9a8/yt/d24CqGOSNW7EZG2O33qvE2Ll86Nek/FqiQPQwcxtuNxSbvbsnRorx/wAJxnsof3HPNfsm+Ye0RUroQxOZjOcRHn96Xb2tIJHus9ur7fPEU2nLbQUAlmJmJgTv27CJ8/WvOc04dA5tQdiykDqEHcTvH93oUXtl8pIa77Ks/sx0IBPCFxntRcbGuZ2VcDY7xk4nv2o9niWACkzuQewbBOf58Vl8F7P6+IHupbB1AxAgZnwCTj+x6S9yvRZMZcoY8b7DH9gUKfVi6c6yoj0tiwFnXOM7qDkgdu5Emex70ra5aQ5Nuw8Bhq+IZ7CDknPad94NP8i4diGLAjScTOd/I22+1egtW2dutyqwYRYBB8z/ANUnNqSzup2DQ7227C86OFfRNtSw1FYEAyDlR3IBxnufWl04a60zbKr1SXxEbz3Gx+4r2NvhbSfCgG59TnfV3kxnfNcNlShaOogNGAY7DGMetJj2g7NBMj2ZGANxyvDty/3YCs3xEERnP28fb1rnHW2gspMAiO+fpAH1/wCq9Zf4dGBUqCsZbvPlewIxQeG4ZUXFtW2gx1NHnJ8HFNN1Rc2zyg/oRvNcea8NxnDBBNsFYMkzk/pijcpTWjBmjOZyckAjH0itzn/IyTrtrGpfgAwGmN/wzI8faluD5E1sEFVQn4R3IG5JA7HG3YdqZinaWZOUKXTFjqAsKz8MmotcLHbQqk7RgHHz2ppbjEAoqlYwzEk5nAMef8V3i+GgrbJgsxJJEA6dpJOcCPrVntYAgjsQJEbrIETmDkEjbO1Jve0cJtunMpzhJNw1slpUAt0sAPr2ikOP5MrwLaiZ9ZGVGI9P1O1ap4Wfg7CBBgnzJ75G+805ytvduF90TPeT056snt86n9SWC2/RWOlAG1y8x/5Jvtn3iLOSOswTk5jOZqV7N+McmVJ09pWDH0NSqfrtT5KvYQhfLbrrCwNhpJiCSGJgGdtMCSOwx3odu4CT6jAgRJjBgjSN8j0xmh3+ILTOJILEau0DaYic/XxAqh2xt9J+tegcs7K9lyDjQ1u4ragivbuA6Q5DQMHImdMREmWEyRROUMLrNcggCOrQxCQYBlVYEHAzsWESBnzfA81uWw2kwr4bpRtiGMSMGQG3Gw8V7bkh99w/u3tWwSgJa3qkIEx06ToZj4AB1Mfm5FJdBKyMrKxOacWLatZABCkkAkFNwwYhfxETkH07wUCwcHrAZRJQhYJWBCQIYkNMY+E5o97l72vepctBjoBRgwYqMSV0kR0tGl94A3xSXvj0tZUq4bBtswMgnSWUE50+p+L7hkkB7x+Ss1mML2HsTxao+k27bFjAfqUlSBOpQrQRI+5z3r3X/jVn3htiSRuQOkR2nvHpXy3h04u5DkMvxBnCAMoBkjaV89O3ita2Xt7FixBBaPAhu2Mkf/zQn+0S0bY1QwjcC5eq5h7TRPu0BiMmTnuIH81k2ea3LzDWwIB6VGDIE7DfcViNxZOoMTvC/LeMbnf8ttq2m4YLbGrJAJOSsltx+3jFIanWyltOPKhsQuwhXecwDADXFDYAOPAPbVsfruaVtcQb10KywyjriZxODAgQTP70vw3B6nZVBtLOHBYksYiJOJjaMwK1uF4V0t9cYIhRiTJJLESD8ozjvSL3NjFjlO6OITSAHgfdCu39IXSNQAiJ7jH2BpS/xZ8FR3yCPQiDijI4YyMhTnIIPpEzvG/pUa3LkBQAdz32EZ/L6Cuii3C1tS6gRupS3xfSNJ6hIGe3fYeYx6in+T2oV2JkkqJJaFCiSMQIkfP90OFNnWEJY+NpmYjIyIx/itaxy3SsFmgsSoIYGFx2Pcz39a6XY1hYeqV3SOlEmMLnHvFssBE9x43kE7Ax+VK8t4YOzOQCwWDMGJAnSR5yDE7VOJ4Zyw1QLUFUATU0MRIEnpx1Fs965xdwpcEARp+HCwc5pMDa0gHJ6o737pA4jA6futHhJJJXRBwBO+xzAoF/igWHUxyNwRnPiPGaN7mEBTOBmSO3bf1+9Z/MbxYgPIE4BHw7ZP3GPX7Uidn4ormNlfngItvigWKTGZkn6kxGO9P8LcEnuPrMnuBXml43S2kEajsuMT58VscCzlpUK2UkSQQpwT8wIMTRHghpvqrS7bbt6J3iuJDtpBKzjWB8J20+mMA1Hs7tJg7sZ7HMj5jePlFX5rZt5ABBY/EpYHImT2/zSr3iBLMGLCEAWCFHbv8An5PmlgCWe6iYv3+EThmzIBInOwAGPuDTvA8Lqi6IABODHV6+kfnFZa2j2BWTtGMAbRELifrW1ZhAZRtRx0lSQBkbnf5em21BktvCmV424K5zJgbF03A6oFPwDU3oQEk4nI/avMcNxxuW5CFYHSjFffaf+TAmcmc7flO8eMCsCq5MlmDEKCQJiQB9PIrM96r2yA+nGkhhmWBEyr42OaZhOwmx1B9BKFj3AeCTs2rbAhgrPOkEkFT6DVgd+0jf0qXWKKoZiuowsgR2+JvhLbZI+lV4O7bsSdLjVlrgggjYk6gYXBMx33qtu22qWUKu6XV6hmRBIIAMdivfB8Hky4+CPDYZ5qg4tRgzghemQCST9T9MbbU3yvlEanVC2SSX6sGDCh2C+MnxQ7kqCU6tEkKpk5/5dEgSTGPtNDbmLAJnRqyQDBmCZIGRsMEihncRTOqvIBWU7xPCi47P75lk7f6eYIwc+6yJBzUpyzx9xlBDqBECQCcY3Oe1ShjcMfx/5S+0+Pr6r45wd0KWzgowOFMkjAzOJjO+KJy28FJJwwDaG3ExEEHBBGrtuaBw3CM7BRiQSC2BCqWJn5ChqnmP2+tettYi9H7Pcwt8Ml13ttcNxQlsGDbweo3LZkOD0gb5XO9Lnmrm4zfA03HDJ0AM2dkU+IH9NZDknEyANpkCue7Onbc+DMeQfGDt61Q2RRKqQLtaHEcWpUaem5uzEkq5ncCMbTq3MxW7yNwbivpyhU3Moh05DMNUaRLZgHsMbnz/AC7ljXTpAMkwsnTnEjI6jnYGfANen5RyK1bZff3SlwguhBMkgrpYQu06hEySYjypO5gaRefqisBPwXuy3vdJWCrLOonH127+vapxPKLJUK8kqCpjeCRP+fX5zncv4W0pTS4gNupNswNXS2YBBcSAMmcZw9xfGjXu2FkMASvqenc7dz9K8+dzXUwrSghYQS4Lz9zkTC5ptltOCxxKrgd9sDwdjReas4ClWtqOqSQSTAhtjG7AgeY8U37LcI1x7l24YCHTBmXYA7jUYjJ9Z8jBudcE75twxwIgmM4JgjwcfxTfbjtAx546pF8FMLmjqVi8Rb97aVU1LcZ5LiVOASInYAEGD4rXv8IzIsKSMEavxExmCcbSB2rR4PgFtroLHURMhcSRnT4AxEnFd4tigkfCo2x/M4+VEfIx+G9FMG6AG14+7Ch1CgNpkBCGZogkv0zsJwdpimeMBABgg6RPbEjpzBIgrn1ol26xe4IZQVIQqvUC0AaJ7mfyr0ljhLcaWn4NJLNkiJMj6RsKuZxDV9U37uoYXAcLz3sbbNy4z6VhRMsO8yAAN2zuDH129g4UgNcwPLbHf4d8f0Vn8Pxli1qVca21QYCj4ROBBJJnPrU4ziGn3aDW43GnQgwMyATJMR2zWZqXuml3AUESOVscVNNld4x0ZRpAI6iGQxpX/kdU5M+NqwOMbWuAZAKgkDS0jfH9gd962bzBxHEI5jMaZGoSenQNgSNs/F4xlcflwUSCSBMSqgHJMYkbRv8AarQNooLpHOwtFW0oJK/Bp+I7DELjO/ptsKyrSMbg1AbfCwkMekgyYAAMZPp9b8Zb/wBoILiqx1YwoJzkEKDHeZ+1E5QL+km8NDkwDJIuQOkAK0RtmZ+VXa0NaXJ7c4gNCvd5YhLXNPUCSsPhQRmBHUJBG53xHZ2wEsqIJLxOZmTI6gMnBwOwotngEXUymXBlupo1EBSYmFwIiYj70jzbi0XVbZ1DrpOlQzMoIyx3gQSSYgCaGJDIQ0ElWc0AElcN0lgxkwIkZgCZDYxXOKvx8aQI7lgCCQIxOrf4QJpDlXFIdQe4CqKCYYRpJwGUQM52UE7RtT93jdTMyPrYCQSt33QnKksBpGTEhiMdpOkxZTqr10SUmoIFgpnlfEZP+3GwDgiArCRJmPXtgitXR9iYPTO/neB8/Necfml1WLBAyHBOrbvq0rJn18+Ka5fxJuOYciACxCgAKZ9IRpkgEmZBwKDLE7vf5VIpt3KteRQ0FjgFhkaiCzKQAYAH/q+dM2+Rq6sBAX4lMRn8Xw7nG5n5EYoXN7hZo0C6FXLn3ZYdoXXudt8T8qd4XiY6D2UspUgkbAghTkD0wJFBlc+g5qfIGwErz3G8E1y2DZLKwBGSrDO4YZ0mB5g/lS3JbV1rfuy1vpMCAAZEyMsJHnERPeqcs4X319m0gWlZiGOFVmwQQDLTjE9zuMUTmvDM173OqxIAZS3QHHUfhtwsb5YzmnSf7L8+OFEec0gvpWfdXLNpgSCPjUmcsTgaogZB+lV43l6tZ95YBCAMzN1mYDkwpBJ+Z0iBAo1gLbd1KhG1EFNPTOxKW0BUqfTfM+BoyiyRe0mDB023VWjSehCCB0/CM5+g4vLSK/36+atI0UleT2eHeyjC8Mj8XS09wRr8zXKJw9/hmUFxa1EZj3qj7FhH2FdobibPe+gQxx0XheK4dLQ12zqxhe41juQRM+BMTn1wASJBHfY+R/k08pbQBp6Q7juDkZkA4xGJ8zNc0EhHMMBkA51Kp6hByY2jFelb7vKwAAEmr6cg7jPj5GRnb9KLwnFBG1DBncdgQQYEbwcH0q3FlMlSxYu2CgVQpyCIJg+m0Gk479qIAHDKuML6b7Je2FmBZfSpkt7wwqzEkmQADj7nEjNA9s0tPpdr1olTkKSxGtSxMqe5UQB3b0r57aWfI8n07/lVrmvYggbxEdvXJEUkNExsvaNNI/aW2iFq8Jzj/TswsuzDVKuQVkwRJB2nUQRPacdn7HtUGDteDG4R06DpWd1JHoZ8fxiDhV92Lp06CSpAMOGA+HYgbgz4G00vw+kOC66lByuRI7AkHE42ozoY3ZIyoEjgvR8m9sr1g6bYVgYEHVHxTgTAJmJMn1rct+3QPRcQId9QIIBO0YOcjO+/08hxPGcO7hhaNteoFUMwJlSCwyepp22ERXquN9ivfWLd3h2QqUBxIbV3NztIyDHeKUnh01gyNq+qK0vqhkDovZ8n4j3nVqBnI0mViACJG+fl3oXH8MWlcD/3E4Iya8x7Gct4mw1wDGnfUG0ttLWuzAQOrA3rXLX1ck8Ta0SMBCR2wGnqbG3/AKu2KTIa15DCOFMjLaC4Ur3OUKt0FjpZQSHg6YOmQs4GcA/f1duqMueohDADaQC0rq7xic+h2pGxdHu3bUxCsVUy2mfxKeqWbE9995NKWOdWXR0uMy5CllOoOSxUhJJYr1DG+cd6E5r3uxwEwwsZp3EclGPL2d1SxdRWwWky5PdumQIyR/TTyWTatolti7Tq94AiW3IEabrA5UuWOMkedJrJS2slk93bElVRSykmQwJVgZgKd/BpW/zdQCLbXXdZm0sWgSd2Yqp1YjKEYIgjtLonPIA/H5KRZKACKyUweJcMEcgESn/3ltuWHVqFlGKBfUiT4Amb3r4KjqLEfiReksSdyIk7beRWVavIyr7/AIdQ2oFbqqZ1NABXSFETphYz3JMmqrxtxbhFxGCKZKQwAmBq1WjOACZkjGx7Mdl5cesegpjNu+K9Dw1hg6vdUh8RpDBQASVBgHtOdiPAmnr7qzkBeHJQaijFgdQg6gy4jzisS/cRkLtqW4QsOPeMirqhEYsdMmRgzuDuZqnK+aXbyC2BbULpN4adCLlSF+EksQe07DalHxOI3eHyWsJB3Vs8bzO2FJ16jqmFu21FsooYwxIldpjqg7eMl+dXHW2xtvDsTbLEqhRQCwlUhiCD3Az4gBuxzNzdKWE6iGAA0rHbeOpcjYbMO4o/HWAwKj31okAP7wG5bAXTqCDOkEFgIYRJ8VEbWsIBH3/b1aiV23grPt8ZZ1AsyoisWAQ2QrEKfwhWO5ggiSV8HNl5vZvPp921y6GHwOxQi4CJJAwN+wxG/ZW+vuACnDpeURpuJdV+kn8Qca0jOxKrJp9uKuLbBYkllJUQg2AwSJDfMNHV2AmjODcH9/4WfM08rO4sx8INvTA0qTgDGhST+04Pemfcu6KzqgEGWaEByDLZwYDAdIJ1RRbWlQAzMs56wrCenG4Hjz9slzgvdksnvGOlhCBgpJ0hgJHzMz6bVzpMccIbW0meVMl5VtWS1gxqbShYsB4Z5ECfPyjs1xF5bf8AtkkQSo1uA2nGwnOI7fzWZf54EtC69q9ZCEaXC6wVJIGsACVgeYmN6R47jbd9wIMssIzoRqOxZSSRpkbSfgOcUqYHOdZGPr9+qa7Uge6jNzdEUqArWgYIVjPcNIgK0/xnEUK7zTXaY2+Hm3q0gSEcbnDLLNJA8GR96NyIC0TZNp21dUymkjeBbcgzjG/zry3D8rJZXvNd0FgAgcKzuSMCfgGJnsAM9wxFDC6yDx8fxhMule2gV6LheAuO4vtcddJJ0Pc944BEwdEw0QYIj57VpMVaGuxpgt0kkmcxgZkbjvWenBW5JS46FoDa70BimIwgDjBGoTkZzSdrnPubhVFk6octobIwNzk7md8ntioLHSd3p8kQOAGRyiX7Z1H/AOmSDkay4aDkah78Z+lSs3ieWe9Y3PeWG1ZkjiR+RJIqU2GNrJ+x/lJGVv8A0K8twvFMoOgEFgQY2ZT8QzviRRuGQKDqZCGG4hiJ9YJBxjEj0qNyq8ARpBEZE7Tn0yDSYEAA4zn+/wB3rXIDuCssOHRM37YAJlGydmGoTiTAkj+xSehjONqtaP5ZnxkZxRWfcjuJMSPmPymKkClakG2mJGcxHeI3PeMir27DNIAyIwPlg+tUtXHtkMpKnsQa2OXe0DLAZVJnJUAEqBtAABPrviPWqyF4FtFqzQEnZ5dcBGpGA31ATjfPp/c7VxkKldQkMo04nUSBlSe/3+Wa+j8PcR0wVbsY/QjtS9kBWwAIPjb5Vl/1E53NReyPReH4jgnUxcR5iUAjIY79I3mMV6T2E4i+mtGtu1kyBIWbbRJYBx6gwSBnyZr0RVZQwDBnIB7z+tNcZx8kzGRnG9Ly+0N7dm1MiGqNpccYfesB75VRdQUJbuTpMhWLk4nbTn1EV5Mc/wCIu3ZuHQAD0Q2+8qCuBsIM9/Neut8QJJxtFZF9F1Emugdk21dO4UBdrN5Lxz63lxpgs2hQHY4gCVOkDEkL5q/G83W70mwA0ibhW2mrSBGGACnLgHVI1DJ7McMEVSO8n867esqy5P8Af6KKZW772qWtPY7rWZa49Ldl9N1w5Ix7olVWWGhWkxuTqB22zNZ6EMwYcRpAhiwW77zpE4GmCZA/FvW7ZsKUKdp/n+aUu8pAMiiN1DATfr7JFrDzSHc9q3F0e7e4UIC9Z0ycySJ0ndeoiSBmhj2tYo6XLaXJPSCNt5OpmZge4gjfB8tXOHBMkDsPtQGsDqEDPpUh8J/tRIwS7GFnn2m4lQqyoCoEA0rpKjyCCDPnBPeaJa9pPj12gzFgQQSpJXbUVIwIiABMnbu3d5YmkdImB2FD4blSZkA1ftYCO6mhHNu7yc4T2wdQWe2g0mU0W9KhyZOs6gcjV3JM9op5fa6y6t722X1g/wC1Aa3MEbgalBPcElTO8Cc/huVWwYKgg+RTrcvtLMW128Clnu094aVdzZQ3JQuRcwtrbVfeQZ2ALDqJ6BOSBMTPzrI9p+KX3jhFuAYDk3J1nEArGAuwHaad4Pg7YA6FJncil+a8AGMrjGwx4phkkfa2kOyLbWv7P+1S/wCm0XrjWzbAChASzCMEzO4nbGO0iupzThLl0EHQSIcXbGtX20sSCciN47eKzuW8ste7llBY9zk/SjW+WWtQ6F+380FxhDnEWPoijdS1b/tW99WS212QSgW1amFX/wDItxTqE9lH5yKy+YWL/D23ZizLACG8ASonGlWHQdgNPqcYpxOXIEbQNJmZWR+nbbHpSXH8IWEMxPz9KiKSEYaKCmnrE4LnSqsPaLMAZY3GMmQVlTKwIPadsij8fzFb/S6kSAfiQgQMGdI9BQ05IsGSaUu8AoOBTwMJdY5VZI5aFq/GvAEaSqwJWZAzgxgjcZk1a5xikatUtOBBU+hECBmMUM8sEYxV7fDMh6GIPYgwRVt0aJG2ZoSNx3k5ZfQkzn5xUrWbieI//dc+9SrdoEPs3p73J1KSwhsEsWCqMxOkGcg7bxSfC8UQLpDLJGkhhqXTGDtJLGYHeipwqlbmsOX6Qig4PZpnbG22/pTfDmWUlStoFjoReoMohdZHwhTpmc9BqtYrlAijoUceaybfCbm2syQrSGK5IxJBH0rYucvs4UjW+YYTobo1YI+LT1+Ph3Ha3A8zVCEujShDNIUuoZiJAC7QsgHJotpQWLDGppIPYEkgeg7Zqkj3NyQr7WEbQbV+E9meHaCdcHOkmMEzBHpP9ik19ltLlluA9wGXvOQc7Qe1ejHEQDIO1LreGfyzvWYNTPk3+6O5jRhVscEqamUtJMkEztgD5ChNegz6/wB2pj3vSft6fWsy/cgGDtn6+KG0OefeTAYNtrfd8A/yP1pe9dGqJoIuMbayJxv/AI2pRr5BE6f8fOqNiyqOeBVrXsHBpK829XtcR8hPb96WvvFNNaRaXc60O22/zpk/CazuHvyxkiJ/u9aD3MGI+8VR7SHJwZ0xQuGOaveFA4RpPpNM3BQ3inJdraYk2pZ96ab50peORRmKjOUwdvpV7IqhOBV7f5VQ8LTCYQZq3ENiq/xQuIbFDAsrn5CVtGr3loNo5o70c4KQlUsGFoths0qTFF4dqhzcWhtK1LZ6TQOIXFWttg1240iaWGCmWtws0rvWZfXetbi2hgPIxNJXlMU7EayjVYQQMCo65qHain6US1cKht/3+ipRo/uKlRapSrzfl9+0VZmC6gGVbZ1aAICydOMjG+ZrNHEG3JuBpdg+vWykgkmQBmJkyJ3+VK8Hx5hkclg4AyTgiCpnzIrZ5KGtXfdPldMgiTpBPV6LiZ+XetctAWGS7qVblh96CwdQUCadRGQxIK9QlmAByPIrVuJEZ+uZk+mmBtWDzI29ZCoBqQiQJ1ZJBBHwMDkjbb0rV5XxYe2AR1gAMCQcjE/WN6bhgbqAWH8lLSPMVPCf1R8j3jv2nvQGuRt/n8quTE/39BSzEGZE+dvzpWT2P4H5Af7Rhr7PHr7IgvkAyYHbsKQ4+9gesQZBzt9frUvNokww2AIZI/Qmlb1tmmSQsATqnP3AikG6F4fW0/RPN1Tez5R+G4p/hK6fQn/oD13NKvecsCJ3zEnb67US1dKjSXLHcdTHHqIj86Uut1yQWH71Ii2vIIpAfICBRW5b41sCP1ofF3Se/wCX8is23dMiJnfGj7CV/ei3+J7mfH4T+lDMdHCYgG4ZVbF7P19B+2Kfe+oUnO3/ACA/OM1iW7gkGMg/3tR7vEQDB+fx7fYfnVnR2Uw53ubVsctYFcnv8t/UYP5U5df5YxvNY3Lbyso6gD3iR99h9qbvXIEah98frScsfvogFxorvg1n8Rd9fsK7xLmM/Tb9Qaz7757/ACosUSA4UtY3MeatbuZ7fcftSIY6BVBcM9/SD2+ld2abDltrdIn5UF7s4xSP+qz8S/I/01Y31iZyfTH0xQ+xpSXCl0EzI2+lMG5SkecH84okYqzmoD2gjKsWmmLf92pAGD5p4NsO/wCUfeoeEIRgJzVg1FvSO+P72oLtiqWrnzz8v3pfbhMtqlOYkdJ3+cftmkLt0RTnMMgeP/iKQZsb/emIh7oXNKozYq1t6E7YzQPeUcNsK+6kyWH9H/VSkmf0/SpV+zQ96yDXo+fXW028n4B3Plv5P3qVK0ndFjlJH4Ae8DPf4TWfw1wq6lSQdQyDHepUqYu8PioPC93xe1XuKCuR2qVK9PCBRCwpDws7jWINsAwNX7Gg2VDMdQmDicxv5rtSs+TOqA6Y/CdZiAn4qnG2wFkADfYR4rI4n9/2qVKydeANQQPJH05tgV1UYwPhn6yM1aZGfFSpSDlr6PuoYrhYwc96lSrBS/kq3DuQCQSDI2xW1dcwmT+GuVKWn7wRWd1ZxYlgCZ6e9DYZqVKI3lVk5WiB0r/e1KXt6lSgx8o56IN5iMgwYFPk9K+oz65O9SpVn8BXPBVP7+tFBxUqVR3Kr0QmGP75FMW+30qVKh3CWb3imyd6qwiIqVKAEwxc5nhRHj9hWXOT8j+1SpRoe6oHKE21ANdqUyFY8IAFSpUoyX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xQTEhUUExQVFhUXFhgXFxYXGBkXFxgXFxgXFxgXFx8YHCggGBolHBcVITEhJSkrLi4uFx81ODMsNygtLisBCgoKDg0OGxAQGzQmICQsLCwsKy8sNC0vLDQsLywsLCwsLC0vLC0tLywsLCwsNCwsLCwtLCwvLCwsLCwsLCwsLP/AABEIAMIBAwMBIgACEQEDEQH/xAAbAAACAwEBAQAAAAAAAAAAAAADBAACBQEGB//EADwQAAIBAwIFAQYGAQQABQUAAAECEQADIRIxBAUiQVFhBhMycYGRQqGxwdHw8RQjUuEVFmJygiQzQ1OS/8QAGwEAAgMBAQEAAAAAAAAAAAAAAwQBAgUABgf/xAAzEQABBAEDAQUHAwQDAAAAAAABAAIDESEEEjFBEzJRYfAFInGBkaGxFMHRFULh8SNS0v/aAAwDAQACEQMRAD8A+a8DxTFgyiTILjGRIMfU1vtwxvi6+i0pVlXAIlmMaZAPcxM5jfzjWG1HT+FAdOg6oEzBIwZ8iTtvTj8wuBDbVmCnSVAkjpOx+WoCYpb9M97g6MVSadM0Np6l7hlKsUg6JBDQoAJAWGkAgGdwNoyYrvDXXtgFWOhSuoEhgYMrH3aCPJiaGOJRnBAJ7YgbGJYtjILTTK8SqqYCnTG22SQMqDPz8DE03pWhxIkIbwbr60fXzS8zi0DYN3SkTibsGBoKMWGqOuMEAgNBMA5BH2qcbxPQNRI0gaR5AmNXVCnwe9BfWZbEeRLASPJ22nbY/OnF4SVDPJdSAGJgABR/tgQGMSDH80fUiN2IzfSyc/fofPCHAXty/HXH+PDySPLOYsC0IskY36SRBIgE9i22/wBBT1ziGJJ1L8JYAMdUt1gTALfEcAg58xK/FcQjNDlCdRkwBp6iejSMDfp/Idrf6NCYtuSuSJXSNiTBmAWCqNvA7Uk0ONFhIPGLOPl9E05wzvArzpW4ZxeYMFVcNAETqJ0xHrIH37yaPwnF211rqUSNBnJzOM53FZerQSo6ZwGEGJA1DvgwD57Vzg10vpfTDjIM9IJJOoAYO+PXtmog1JDiJBuBFZz8PFdNpw5oLDVeGFvPw5Vjq1atIPUAInMQNsz9IovClw2kdLEHxkAoYWdz3jwviaPwbpGelQejPxCTmCDmMZjf70vKGzOoECZEbSBPqRn6mvRafUO1bRC0VjNjHj4fe7BpYWohGncZHG84o59eVcWqf6i286ZBgkhiDv8ACBA8Tn9K5XQkdqtprb08RiYGFxPxWRM8SO3BtfBUqVfTU00a0KlWpV9Nd011qaQ6kUTTU011rtqHUq+muaam1FKlcNE01yK61FKlSatFSKlcq1yrRXIrlCrNSuxU01yhViuaauRXIqVyrpqVaKlcpteKvW3Z8jUV1GAvqBOJgfPxFGWSAIAHeFBIgy2CIP8A7Z3+9XscQyklibdtvwiQIUgx/wCrK4E47juFr98BNOQxMkzg4IInvgjHqfr87imIO2sL3MkQrcj8M8AFlK9laNIkxkkz8Pp9qdtXbjQguJIJ69OykAHUSstI7GI7RWQl99OgmVBlVM41RJGNulZnwK0rKhhBaWJEhenTgzkZI+v7UzC10vunIHTogyODMj6pq1w7qIQlpmIiGjv1Cex7eKct2gEVDBMidRbBMA7DxO8R9aqnFlMEDsd89XqTL5GSNt6It0Nq94FhSw/4kGT42z2G8etOmCF52uwRfHQ15+rFJQSytyOv3HyS9rh2htZC9wkg6znSySBIjvTHC2ixDlmXORgsCuO+IJjt2+6JtI2JKsJhmEiO2kRn+/Oj8pum2Qzyc9IORAyYnIMqaz2N7N/uusnijVeV/hOvO9mR9r+dInMOBB6mzA+EdIIGR3OSSc+tB4XhYVYUIMGSMyZABJMDEDaP32baDIOsr2DAdtp07ehrh4fTlSSD2MGZMESQZAxvsK2DpY5AJgOl15+azRqXsuInyvy8ly3w2gQBgmADJG+0eP0o9hGg6okeO+e397VGsOulipKDSMnUVBnfuYC59PnR9ESCQfUbfT0pvRzNe7YDRbdgGxz8Pl0+yU1Ubmt3kWDxeChgV3TRAtW0VqWs6kHTXQlN2eFLbCa9Dyv2aJhmx+dBl1LIxko0cDn8LN4L2XvXACNIB8n+K9DyH2OZW1XdJHYD/uvWcu4QIoA7Vp20ArAn9pSuto4WtFoo20Vj/wDl6zB/2kzv0iax+YewllwxtlrbnIGCk+IiQPrXsi4obXhSjNVMw21xTD4I3CiF8T5pyx7Fw23jUIONiD3E0kVr6z7UcHau2XLASqkhu4jO/j0r5YVr0ui1RnZZGRysTVafsnY4QdNc00bTXNNO2laQdNc00bTU011qKQYrmmjaa5pqbUUg6a5FG01wrU2opBiuaaNprmmptRSFpqUSKlcopeK4LjFAi6msAhoMiNwT0sCRt9u0k1TgRbedlXZgRLkSG7wBsIM7/eqW7QRgw3GeoSNx8QO+SMVVLPxldIknB2ztGImPPmvm1C/D14L32aTfEG3BKsrIhAGpYad8mJ+eTP2J5wjltT21QEAjVAywggDeDA3juZxtnPw2SRvjtAGRPr4/OnLVi0YjobySZmekkDAHafyFPR/8jdrTn8lKPGw2RhaNi8pRjrjMR8TCQQdviUav1oHKuH1hp7RB+EZJkZB2A/Og3OHGqF8Dr+JewJlQATqn0ovD2NGosymRvpyJz3MTAMR/FWnD393Br16+iiItbzwtTjuCCE+60MNWCjyQw/DmCV6t87Dvir2eAW4NYUuynI1bgZGCPyxPepwPEsvQAudGraYInV1EbfOJ3rR4Ph7YuA5D9WARnMkyvSRJ/uDRNHDkBxDsdfznqELUSEA0CPh64VuEXpkAgEToIK6Qdgft5xRltH8RyQRiBE/r2yaeQDJAMDcx8v52qg4UTIFeiDWuFXdY9eaxS9wN8Wh2rJG/bYiQdoOrzsKLpowtxgV3RRo42R90c8+fx8UB73POShBaLZsyYqypRrGDVnOxhQ1ucr0HKvZ8FZLHV2jYfzXruB4UIoA7dzua8vyjmOn4jn9q3V51bG5FYGpErnUVsQ9m0YWygq/vKyP/ABy2BuKIOag0kYn9QmN7fFN3blKO5NQccDS/FczVQT4q7WO4pQXBZ/tBdItOCCcRXgnSt/m/Omu4AhaxWFb2jjdGzKydU8PdhLFKrppgrVStPApOkHTXNNH01wpU2opA0VCtG01zRU2opB01zTR9NcK1NqKQCtc0UcrXNFdaikDRUo+mpU7lFL5dxLXHhXYuANCkknpQdMD0ULHyFX1qACT1TsQdWDHiBEUtetw5AMhciCDv5IPbP2q6PrINzVp2LAAwoGBkCWxvOa8Ftx5L2e76p66ysTpJ1AAToIULA6jk6cyPtT3KODtOvWzFpIUKegSDM4nuTgjb6FPlrsxYBtJnSwZRJzAmB2mCPSiKCGlR1khQQQFJ8wDjpJAqYx7waR8xz91z+7YP8L1tnlLG2A4KgkFTGgRJHSynv4Md/WTcEtsMbV/UWKxlQuoIAqvIaSQFJ75PaIryvC8yuWidXvGBBwDBmMNJBDLA2G8dt63i637Y0MVYESYloyIbO/UfG9aTWueCG5eOLxY8DnJ88fBIlwaQXd0/b7LRbklvQFQyoGoGBrkQ0yB1T4NDt6JKBoKg9OoKVGmA0iYM6c52zR/Z6zcCMt3OTp3kg7zPrReK5e0n3ULqB15aW2IBzhQQMCO++1MPjIia9kdk4cOvnSAHjeWOfgcHoh8Lwhz1PByJG30Mid/v5p9LUROY7+cAT+v3NV5faYDqAEADBkYH5f4pvRT0GmijALW0UpLNI8kEoOippo2iu6KatL0g6asBRNNd01FqaVVY1cXDU01NNVwpyrC5RV4tvJ+9A01NNQWgqwcQtBeZECKA/HkiCKWK1zTVBCzwVjK5UuGTQytG013TRhhCOUvprhSmCtc0Vbcq7UvpqaaYKVzRXblG1L6K5opnRXNFTuUbUtoqpiYkT471zmHGraKgiSx29BuSe3evE3uMue8Z1fOtobYR9e20D1pWfWsh80VkBevcaKX4jikT4mAPjc/lXlk9oLqmSJH4s9z4Pz8eaweN45nPUd/wz9ceazn+2SR/xt+qOzQEnK9sfaCz5JrteA96o7N96lK/1TU+P2Cb/pkfornDLhmyilgRvIBmIJEmB3Eb0/c4i23w33EqVKsIG2STt+U4xR7fFzadAyzoTSjKAQemCCdvEEnbsKTv2yZ0ZEKSSSeskrJOTnGPnQ6cxpFBw9cJwkON8KyqdfvVj0MAhj8OxwdvSiqCwler8LAsAFzAidhO4O0euLcofDWjJ0yekrEEwxnc/nj5imOM4Q2SrLqI05WNMdQCmG2EsMCO2aoyIn3xwOnhx6/Ks6QD3Op6pVrza8aWI7QQyg+QYMAE7+me1bvBcRrJ1cPHV1MARBGIYKpIbIO3el+TcwUM1t2DDsLiRBiCg1/AQ3c75+m1d5PZLg2yAsgsqgFCJMjPlu05rQ08ZoPjODyOqTmeO68Z6FOC84APVBgYRiQB6/Q43z3pvh757EMIEx65HqKYHBQskmADiWAA3/5GrpwYPc+khYHaI07VpgrPwucNeDf3xvNMRS54NtwwHpnIOIG8Z9KNbbTgrk+cxvhY7bHaoMlKdiJpqaaMVrmmrblWkLTXQtE013TXWupC01NNF01NFda6kLTUii6ammutdSFFcijaKqxA3IHzPjeu3ALqQ9Nd01n8ZzlEB09RDQR8tyPPik7XtKrEgBdsZk7d47SD+VKO9oQNNFyuInHNLb01NNYDc8fGVJ8AYzsQf58mpxPPjoxCnYmQfyoR9qwVi13YuW/ppLjOYW7ZgnMgQO0+a87xHHkjLnvE7gn+ms3iuJ6Z9QRP6+opWX2s8j3G18UZumF5K9DxHtEoY6cx2jPaSc/pQuJ50xXEL3kSd8ek+a8gnHIxJEhj6Y7eO1NcLxrBSNvimQPiBCk743n/AOVZ0mpnkaQ5xz0ThhZuG0cIlw6yW1uxn8QHaNpMzQnsdifl/cf0UXhbJFsAQGJnG52IXaQY7fzVeOUhZGxI9M/bO4+x+mb2jnOq1oNgjjjstysXiOIMxHaI+XywaU/p3+fei8wUs5/PeAcb+M0CxchgpxmI+f8AmtBoSQFcLv8Aph3ZQfmf4qUuxIJHTg95qUSkXK3OW8db06DpO6/CYfx7yATojqxBMEHeacX2eY2rrBFJ1dF1XP4WKnSi4VZ1b7eRXlkZkI3UwCNwSDDDtkHBHbavQ8j9rL1llFwC4gnUIQMy6SoUsR8ILT53zmm2SsOJEJ0b+WIVvgbxui2qf7wkakfLExksGggEqcV6G1w2vpuBy5Gl9RkjpU9Ugkg5wQfw+aJcYJdW4CyahpVGCspVgDpM9O4AEgHqiAVFavMrisuu3dMKCOqdS61BDfCdQypmJwJnENxRtbZS8khNLxXEcLcsXFLKGBElSASCZGZXfE7V6Hh+aBCEA1nTqkHCE5E5gidzgn5Cll5OxGnLiCLTMei4ANSgtMgwpOY+H5kznVmwqKzC6rkDoIGkSAJIysBZhgfwxE1VhdGHVgKXbX1a9hynmIuiM7CRpjqzOkf8dv2rXQAiRkHNfN+Xc8vKq+7Zm2EaFAk/DJ0kdo/pFe45Y3EMB7wQxwekBViDtMmQYn02piLUNcKCXfFS0Pd1y5a2NNaK6Vjej7whbUuEruir3LyKJLCPv+lYHMvaPRq0gQNpBn1nxml5NZFHyVOwlbuig3eJtr8TqMTkgbb147/U376SXJEyBED5iNx9/SluI4N17BvIBjfePzxWfJ7ZYDTR9Sm2ez5nDcGml7deOtHa4p+vnFUucxthA5kTgKRDSMbH9a8/yt/d24CqGOSNW7EZG2O33qvE2Ll86Nek/FqiQPQwcxtuNxSbvbsnRorx/wAJxnsof3HPNfsm+Ye0RUroQxOZjOcRHn96Xb2tIJHus9ur7fPEU2nLbQUAlmJmJgTv27CJ8/WvOc04dA5tQdiykDqEHcTvH93oUXtl8pIa77Ks/sx0IBPCFxntRcbGuZ2VcDY7xk4nv2o9niWACkzuQewbBOf58Vl8F7P6+IHupbB1AxAgZnwCTj+x6S9yvRZMZcoY8b7DH9gUKfVi6c6yoj0tiwFnXOM7qDkgdu5Emex70ra5aQ5Nuw8Bhq+IZ7CDknPad94NP8i4diGLAjScTOd/I22+1egtW2dutyqwYRYBB8z/ANUnNqSzup2DQ7227C86OFfRNtSw1FYEAyDlR3IBxnufWl04a60zbKr1SXxEbz3Gx+4r2NvhbSfCgG59TnfV3kxnfNcNlShaOogNGAY7DGMetJj2g7NBMj2ZGANxyvDty/3YCs3xEERnP28fb1rnHW2gspMAiO+fpAH1/wCq9Zf4dGBUqCsZbvPlewIxQeG4ZUXFtW2gx1NHnJ8HFNN1Rc2zyg/oRvNcea8NxnDBBNsFYMkzk/pijcpTWjBmjOZyckAjH0itzn/IyTrtrGpfgAwGmN/wzI8faluD5E1sEFVQn4R3IG5JA7HG3YdqZinaWZOUKXTFjqAsKz8MmotcLHbQqk7RgHHz2ppbjEAoqlYwzEk5nAMef8V3i+GgrbJgsxJJEA6dpJOcCPrVntYAgjsQJEbrIETmDkEjbO1Jve0cJtunMpzhJNw1slpUAt0sAPr2ikOP5MrwLaiZ9ZGVGI9P1O1ap4Wfg7CBBgnzJ75G+805ytvduF90TPeT056snt86n9SWC2/RWOlAG1y8x/5Jvtn3iLOSOswTk5jOZqV7N+McmVJ09pWDH0NSqfrtT5KvYQhfLbrrCwNhpJiCSGJgGdtMCSOwx3odu4CT6jAgRJjBgjSN8j0xmh3+ILTOJILEau0DaYic/XxAqh2xt9J+tegcs7K9lyDjQ1u4ragivbuA6Q5DQMHImdMREmWEyRROUMLrNcggCOrQxCQYBlVYEHAzsWESBnzfA81uWw2kwr4bpRtiGMSMGQG3Gw8V7bkh99w/u3tWwSgJa3qkIEx06ToZj4AB1Mfm5FJdBKyMrKxOacWLatZABCkkAkFNwwYhfxETkH07wUCwcHrAZRJQhYJWBCQIYkNMY+E5o97l72vepctBjoBRgwYqMSV0kR0tGl94A3xSXvj0tZUq4bBtswMgnSWUE50+p+L7hkkB7x+Ss1mML2HsTxao+k27bFjAfqUlSBOpQrQRI+5z3r3X/jVn3htiSRuQOkR2nvHpXy3h04u5DkMvxBnCAMoBkjaV89O3ita2Xt7FixBBaPAhu2Mkf/zQn+0S0bY1QwjcC5eq5h7TRPu0BiMmTnuIH81k2ea3LzDWwIB6VGDIE7DfcViNxZOoMTvC/LeMbnf8ttq2m4YLbGrJAJOSsltx+3jFIanWyltOPKhsQuwhXecwDADXFDYAOPAPbVsfruaVtcQb10KywyjriZxODAgQTP70vw3B6nZVBtLOHBYksYiJOJjaMwK1uF4V0t9cYIhRiTJJLESD8ozjvSL3NjFjlO6OITSAHgfdCu39IXSNQAiJ7jH2BpS/xZ8FR3yCPQiDijI4YyMhTnIIPpEzvG/pUa3LkBQAdz32EZ/L6Cuii3C1tS6gRupS3xfSNJ6hIGe3fYeYx6in+T2oV2JkkqJJaFCiSMQIkfP90OFNnWEJY+NpmYjIyIx/itaxy3SsFmgsSoIYGFx2Pcz39a6XY1hYeqV3SOlEmMLnHvFssBE9x43kE7Ax+VK8t4YOzOQCwWDMGJAnSR5yDE7VOJ4Zyw1QLUFUATU0MRIEnpx1Fs965xdwpcEARp+HCwc5pMDa0gHJ6o737pA4jA6futHhJJJXRBwBO+xzAoF/igWHUxyNwRnPiPGaN7mEBTOBmSO3bf1+9Z/MbxYgPIE4BHw7ZP3GPX7Uidn4ormNlfngItvigWKTGZkn6kxGO9P8LcEnuPrMnuBXml43S2kEajsuMT58VscCzlpUK2UkSQQpwT8wIMTRHghpvqrS7bbt6J3iuJDtpBKzjWB8J20+mMA1Hs7tJg7sZ7HMj5jePlFX5rZt5ABBY/EpYHImT2/zSr3iBLMGLCEAWCFHbv8An5PmlgCWe6iYv3+EThmzIBInOwAGPuDTvA8Lqi6IABODHV6+kfnFZa2j2BWTtGMAbRELifrW1ZhAZRtRx0lSQBkbnf5em21BktvCmV424K5zJgbF03A6oFPwDU3oQEk4nI/avMcNxxuW5CFYHSjFffaf+TAmcmc7flO8eMCsCq5MlmDEKCQJiQB9PIrM96r2yA+nGkhhmWBEyr42OaZhOwmx1B9BKFj3AeCTs2rbAhgrPOkEkFT6DVgd+0jf0qXWKKoZiuowsgR2+JvhLbZI+lV4O7bsSdLjVlrgggjYk6gYXBMx33qtu22qWUKu6XV6hmRBIIAMdivfB8Hky4+CPDYZ5qg4tRgzghemQCST9T9MbbU3yvlEanVC2SSX6sGDCh2C+MnxQ7kqCU6tEkKpk5/5dEgSTGPtNDbmLAJnRqyQDBmCZIGRsMEihncRTOqvIBWU7xPCi47P75lk7f6eYIwc+6yJBzUpyzx9xlBDqBECQCcY3Oe1ShjcMfx/5S+0+Pr6r45wd0KWzgowOFMkjAzOJjO+KJy28FJJwwDaG3ExEEHBBGrtuaBw3CM7BRiQSC2BCqWJn5ChqnmP2+tettYi9H7Pcwt8Ml13ttcNxQlsGDbweo3LZkOD0gb5XO9Lnmrm4zfA03HDJ0AM2dkU+IH9NZDknEyANpkCue7Onbc+DMeQfGDt61Q2RRKqQLtaHEcWpUaem5uzEkq5ncCMbTq3MxW7yNwbivpyhU3Moh05DMNUaRLZgHsMbnz/AC7ljXTpAMkwsnTnEjI6jnYGfANen5RyK1bZff3SlwguhBMkgrpYQu06hEySYjypO5gaRefqisBPwXuy3vdJWCrLOonH127+vapxPKLJUK8kqCpjeCRP+fX5zncv4W0pTS4gNupNswNXS2YBBcSAMmcZw9xfGjXu2FkMASvqenc7dz9K8+dzXUwrSghYQS4Lz9zkTC5ptltOCxxKrgd9sDwdjReas4ClWtqOqSQSTAhtjG7AgeY8U37LcI1x7l24YCHTBmXYA7jUYjJ9Z8jBudcE75twxwIgmM4JgjwcfxTfbjtAx546pF8FMLmjqVi8Rb97aVU1LcZ5LiVOASInYAEGD4rXv8IzIsKSMEavxExmCcbSB2rR4PgFtroLHURMhcSRnT4AxEnFd4tigkfCo2x/M4+VEfIx+G9FMG6AG14+7Ch1CgNpkBCGZogkv0zsJwdpimeMBABgg6RPbEjpzBIgrn1ol26xe4IZQVIQqvUC0AaJ7mfyr0ljhLcaWn4NJLNkiJMj6RsKuZxDV9U37uoYXAcLz3sbbNy4z6VhRMsO8yAAN2zuDH129g4UgNcwPLbHf4d8f0Vn8Pxli1qVca21QYCj4ROBBJJnPrU4ziGn3aDW43GnQgwMyATJMR2zWZqXuml3AUESOVscVNNld4x0ZRpAI6iGQxpX/kdU5M+NqwOMbWuAZAKgkDS0jfH9gd962bzBxHEI5jMaZGoSenQNgSNs/F4xlcflwUSCSBMSqgHJMYkbRv8AarQNooLpHOwtFW0oJK/Bp+I7DELjO/ptsKyrSMbg1AbfCwkMekgyYAAMZPp9b8Zb/wBoILiqx1YwoJzkEKDHeZ+1E5QL+km8NDkwDJIuQOkAK0RtmZ+VXa0NaXJ7c4gNCvd5YhLXNPUCSsPhQRmBHUJBG53xHZ2wEsqIJLxOZmTI6gMnBwOwotngEXUymXBlupo1EBSYmFwIiYj70jzbi0XVbZ1DrpOlQzMoIyx3gQSSYgCaGJDIQ0ElWc0AElcN0lgxkwIkZgCZDYxXOKvx8aQI7lgCCQIxOrf4QJpDlXFIdQe4CqKCYYRpJwGUQM52UE7RtT93jdTMyPrYCQSt33QnKksBpGTEhiMdpOkxZTqr10SUmoIFgpnlfEZP+3GwDgiArCRJmPXtgitXR9iYPTO/neB8/Necfml1WLBAyHBOrbvq0rJn18+Ka5fxJuOYciACxCgAKZ9IRpkgEmZBwKDLE7vf5VIpt3KteRQ0FjgFhkaiCzKQAYAH/q+dM2+Rq6sBAX4lMRn8Xw7nG5n5EYoXN7hZo0C6FXLn3ZYdoXXudt8T8qd4XiY6D2UspUgkbAghTkD0wJFBlc+g5qfIGwErz3G8E1y2DZLKwBGSrDO4YZ0mB5g/lS3JbV1rfuy1vpMCAAZEyMsJHnERPeqcs4X319m0gWlZiGOFVmwQQDLTjE9zuMUTmvDM173OqxIAZS3QHHUfhtwsb5YzmnSf7L8+OFEec0gvpWfdXLNpgSCPjUmcsTgaogZB+lV43l6tZ95YBCAMzN1mYDkwpBJ+Z0iBAo1gLbd1KhG1EFNPTOxKW0BUqfTfM+BoyiyRe0mDB023VWjSehCCB0/CM5+g4vLSK/36+atI0UleT2eHeyjC8Mj8XS09wRr8zXKJw9/hmUFxa1EZj3qj7FhH2FdobibPe+gQxx0XheK4dLQ12zqxhe41juQRM+BMTn1wASJBHfY+R/k08pbQBp6Q7juDkZkA4xGJ8zNc0EhHMMBkA51Kp6hByY2jFelb7vKwAAEmr6cg7jPj5GRnb9KLwnFBG1DBncdgQQYEbwcH0q3FlMlSxYu2CgVQpyCIJg+m0Gk479qIAHDKuML6b7Je2FmBZfSpkt7wwqzEkmQADj7nEjNA9s0tPpdr1olTkKSxGtSxMqe5UQB3b0r57aWfI8n07/lVrmvYggbxEdvXJEUkNExsvaNNI/aW2iFq8Jzj/TswsuzDVKuQVkwRJB2nUQRPacdn7HtUGDteDG4R06DpWd1JHoZ8fxiDhV92Lp06CSpAMOGA+HYgbgz4G00vw+kOC66lByuRI7AkHE42ozoY3ZIyoEjgvR8m9sr1g6bYVgYEHVHxTgTAJmJMn1rct+3QPRcQId9QIIBO0YOcjO+/08hxPGcO7hhaNteoFUMwJlSCwyepp22ERXquN9ivfWLd3h2QqUBxIbV3NztIyDHeKUnh01gyNq+qK0vqhkDovZ8n4j3nVqBnI0mViACJG+fl3oXH8MWlcD/3E4Iya8x7Gct4mw1wDGnfUG0ttLWuzAQOrA3rXLX1ck8Ta0SMBCR2wGnqbG3/AKu2KTIa15DCOFMjLaC4Ur3OUKt0FjpZQSHg6YOmQs4GcA/f1duqMueohDADaQC0rq7xic+h2pGxdHu3bUxCsVUy2mfxKeqWbE9995NKWOdWXR0uMy5CllOoOSxUhJJYr1DG+cd6E5r3uxwEwwsZp3EclGPL2d1SxdRWwWky5PdumQIyR/TTyWTatolti7Tq94AiW3IEabrA5UuWOMkedJrJS2slk93bElVRSykmQwJVgZgKd/BpW/zdQCLbXXdZm0sWgSd2Yqp1YjKEYIgjtLonPIA/H5KRZKACKyUweJcMEcgESn/3ltuWHVqFlGKBfUiT4Amb3r4KjqLEfiReksSdyIk7beRWVavIyr7/AIdQ2oFbqqZ1NABXSFETphYz3JMmqrxtxbhFxGCKZKQwAmBq1WjOACZkjGx7Mdl5cesegpjNu+K9Dw1hg6vdUh8RpDBQASVBgHtOdiPAmnr7qzkBeHJQaijFgdQg6gy4jzisS/cRkLtqW4QsOPeMirqhEYsdMmRgzuDuZqnK+aXbyC2BbULpN4adCLlSF+EksQe07DalHxOI3eHyWsJB3Vs8bzO2FJ16jqmFu21FsooYwxIldpjqg7eMl+dXHW2xtvDsTbLEqhRQCwlUhiCD3Az4gBuxzNzdKWE6iGAA0rHbeOpcjYbMO4o/HWAwKj31okAP7wG5bAXTqCDOkEFgIYRJ8VEbWsIBH3/b1aiV23grPt8ZZ1AsyoisWAQ2QrEKfwhWO5ggiSV8HNl5vZvPp921y6GHwOxQi4CJJAwN+wxG/ZW+vuACnDpeURpuJdV+kn8Qca0jOxKrJp9uKuLbBYkllJUQg2AwSJDfMNHV2AmjODcH9/4WfM08rO4sx8INvTA0qTgDGhST+04Pemfcu6KzqgEGWaEByDLZwYDAdIJ1RRbWlQAzMs56wrCenG4Hjz9slzgvdksnvGOlhCBgpJ0hgJHzMz6bVzpMccIbW0meVMl5VtWS1gxqbShYsB4Z5ECfPyjs1xF5bf8AtkkQSo1uA2nGwnOI7fzWZf54EtC69q9ZCEaXC6wVJIGsACVgeYmN6R47jbd9wIMssIzoRqOxZSSRpkbSfgOcUqYHOdZGPr9+qa7Uge6jNzdEUqArWgYIVjPcNIgK0/xnEUK7zTXaY2+Hm3q0gSEcbnDLLNJA8GR96NyIC0TZNp21dUymkjeBbcgzjG/zry3D8rJZXvNd0FgAgcKzuSMCfgGJnsAM9wxFDC6yDx8fxhMule2gV6LheAuO4vtcddJJ0Pc944BEwdEw0QYIj57VpMVaGuxpgt0kkmcxgZkbjvWenBW5JS46FoDa70BimIwgDjBGoTkZzSdrnPubhVFk6octobIwNzk7md8ntioLHSd3p8kQOAGRyiX7Z1H/AOmSDkay4aDkah78Z+lSs3ieWe9Y3PeWG1ZkjiR+RJIqU2GNrJ+x/lJGVv8A0K8twvFMoOgEFgQY2ZT8QzviRRuGQKDqZCGG4hiJ9YJBxjEj0qNyq8ARpBEZE7Tn0yDSYEAA4zn+/wB3rXIDuCssOHRM37YAJlGydmGoTiTAkj+xSehjONqtaP5ZnxkZxRWfcjuJMSPmPymKkClakG2mJGcxHeI3PeMir27DNIAyIwPlg+tUtXHtkMpKnsQa2OXe0DLAZVJnJUAEqBtAABPrviPWqyF4FtFqzQEnZ5dcBGpGA31ATjfPp/c7VxkKldQkMo04nUSBlSe/3+Wa+j8PcR0wVbsY/QjtS9kBWwAIPjb5Vl/1E53NReyPReH4jgnUxcR5iUAjIY79I3mMV6T2E4i+mtGtu1kyBIWbbRJYBx6gwSBnyZr0RVZQwDBnIB7z+tNcZx8kzGRnG9Ly+0N7dm1MiGqNpccYfesB75VRdQUJbuTpMhWLk4nbTn1EV5Mc/wCIu3ZuHQAD0Q2+8qCuBsIM9/Neut8QJJxtFZF9F1Emugdk21dO4UBdrN5Lxz63lxpgs2hQHY4gCVOkDEkL5q/G83W70mwA0ibhW2mrSBGGACnLgHVI1DJ7McMEVSO8n867esqy5P8Af6KKZW772qWtPY7rWZa49Ldl9N1w5Ix7olVWWGhWkxuTqB22zNZ6EMwYcRpAhiwW77zpE4GmCZA/FvW7ZsKUKdp/n+aUu8pAMiiN1DATfr7JFrDzSHc9q3F0e7e4UIC9Z0ycySJ0ndeoiSBmhj2tYo6XLaXJPSCNt5OpmZge4gjfB8tXOHBMkDsPtQGsDqEDPpUh8J/tRIwS7GFnn2m4lQqyoCoEA0rpKjyCCDPnBPeaJa9pPj12gzFgQQSpJXbUVIwIiABMnbu3d5YmkdImB2FD4blSZkA1ftYCO6mhHNu7yc4T2wdQWe2g0mU0W9KhyZOs6gcjV3JM9op5fa6y6t722X1g/wC1Aa3MEbgalBPcElTO8Cc/huVWwYKgg+RTrcvtLMW128Clnu094aVdzZQ3JQuRcwtrbVfeQZ2ALDqJ6BOSBMTPzrI9p+KX3jhFuAYDk3J1nEArGAuwHaad4Pg7YA6FJncil+a8AGMrjGwx4phkkfa2kOyLbWv7P+1S/wCm0XrjWzbAChASzCMEzO4nbGO0iupzThLl0EHQSIcXbGtX20sSCciN47eKzuW8ste7llBY9zk/SjW+WWtQ6F+380FxhDnEWPoijdS1b/tW99WS212QSgW1amFX/wDItxTqE9lH5yKy+YWL/D23ZizLACG8ASonGlWHQdgNPqcYpxOXIEbQNJmZWR+nbbHpSXH8IWEMxPz9KiKSEYaKCmnrE4LnSqsPaLMAZY3GMmQVlTKwIPadsij8fzFb/S6kSAfiQgQMGdI9BQ05IsGSaUu8AoOBTwMJdY5VZI5aFq/GvAEaSqwJWZAzgxgjcZk1a5xikatUtOBBU+hECBmMUM8sEYxV7fDMh6GIPYgwRVt0aJG2ZoSNx3k5ZfQkzn5xUrWbieI//dc+9SrdoEPs3p73J1KSwhsEsWCqMxOkGcg7bxSfC8UQLpDLJGkhhqXTGDtJLGYHeipwqlbmsOX6Qig4PZpnbG22/pTfDmWUlStoFjoReoMohdZHwhTpmc9BqtYrlAijoUceaybfCbm2syQrSGK5IxJBH0rYucvs4UjW+YYTobo1YI+LT1+Ph3Ha3A8zVCEujShDNIUuoZiJAC7QsgHJotpQWLDGppIPYEkgeg7Zqkj3NyQr7WEbQbV+E9meHaCdcHOkmMEzBHpP9ik19ltLlluA9wGXvOQc7Qe1ejHEQDIO1LreGfyzvWYNTPk3+6O5jRhVscEqamUtJMkEztgD5ChNegz6/wB2pj3vSft6fWsy/cgGDtn6+KG0OefeTAYNtrfd8A/yP1pe9dGqJoIuMbayJxv/AI2pRr5BE6f8fOqNiyqOeBVrXsHBpK829XtcR8hPb96WvvFNNaRaXc60O22/zpk/CazuHvyxkiJ/u9aD3MGI+8VR7SHJwZ0xQuGOaveFA4RpPpNM3BQ3inJdraYk2pZ96ab50peORRmKjOUwdvpV7IqhOBV7f5VQ8LTCYQZq3ENiq/xQuIbFDAsrn5CVtGr3loNo5o70c4KQlUsGFoths0qTFF4dqhzcWhtK1LZ6TQOIXFWttg1240iaWGCmWtws0rvWZfXetbi2hgPIxNJXlMU7EayjVYQQMCo65qHain6US1cKht/3+ipRo/uKlRapSrzfl9+0VZmC6gGVbZ1aAICydOMjG+ZrNHEG3JuBpdg+vWykgkmQBmJkyJ3+VK8Hx5hkclg4AyTgiCpnzIrZ5KGtXfdPldMgiTpBPV6LiZ+XetctAWGS7qVblh96CwdQUCadRGQxIK9QlmAByPIrVuJEZ+uZk+mmBtWDzI29ZCoBqQiQJ1ZJBBHwMDkjbb0rV5XxYe2AR1gAMCQcjE/WN6bhgbqAWH8lLSPMVPCf1R8j3jv2nvQGuRt/n8quTE/39BSzEGZE+dvzpWT2P4H5Af7Rhr7PHr7IgvkAyYHbsKQ4+9gesQZBzt9frUvNokww2AIZI/Qmlb1tmmSQsATqnP3AikG6F4fW0/RPN1Tez5R+G4p/hK6fQn/oD13NKvecsCJ3zEnb67US1dKjSXLHcdTHHqIj86Uut1yQWH71Ii2vIIpAfICBRW5b41sCP1ofF3Se/wCX8is23dMiJnfGj7CV/ei3+J7mfH4T+lDMdHCYgG4ZVbF7P19B+2Kfe+oUnO3/ACA/OM1iW7gkGMg/3tR7vEQDB+fx7fYfnVnR2Uw53ubVsctYFcnv8t/UYP5U5df5YxvNY3Lbyso6gD3iR99h9qbvXIEah98frScsfvogFxorvg1n8Rd9fsK7xLmM/Tb9Qaz7757/ACosUSA4UtY3MeatbuZ7fcftSIY6BVBcM9/SD2+ld2abDltrdIn5UF7s4xSP+qz8S/I/01Y31iZyfTH0xQ+xpSXCl0EzI2+lMG5SkecH84okYqzmoD2gjKsWmmLf92pAGD5p4NsO/wCUfeoeEIRgJzVg1FvSO+P72oLtiqWrnzz8v3pfbhMtqlOYkdJ3+cftmkLt0RTnMMgeP/iKQZsb/emIh7oXNKozYq1t6E7YzQPeUcNsK+6kyWH9H/VSkmf0/SpV+zQ96yDXo+fXW028n4B3Plv5P3qVK0ndFjlJH4Ae8DPf4TWfw1wq6lSQdQyDHepUqYu8PioPC93xe1XuKCuR2qVK9PCBRCwpDws7jWINsAwNX7Gg2VDMdQmDicxv5rtSs+TOqA6Y/CdZiAn4qnG2wFkADfYR4rI4n9/2qVKydeANQQPJH05tgV1UYwPhn6yM1aZGfFSpSDlr6PuoYrhYwc96lSrBS/kq3DuQCQSDI2xW1dcwmT+GuVKWn7wRWd1ZxYlgCZ6e9DYZqVKI3lVk5WiB0r/e1KXt6lSgx8o56IN5iMgwYFPk9K+oz65O9SpVn8BXPBVP7+tFBxUqVR3Kr0QmGP75FMW+30qVKh3CWb3imyd6qwiIqVKAEwxc5nhRHj9hWXOT8j+1SpRoe6oHKE21ANdqUyFY8IAFSpUoyXX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https://encrypted-tbn3.gstatic.com/images?q=tbn:ANd9GcQiOyk6NwS8WgO9WS-ZPOLB7-WXOn0S23uWDPdgBrcVctTfaih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0498">
            <a:off x="163386" y="360391"/>
            <a:ext cx="2806579" cy="210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s://encrypted-tbn0.gstatic.com/images?q=tbn:ANd9GcRcCPngK4r5fivJkMJ5FtN8wIGqmLBmlNQ3NwLhmweCWhLYqQx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6146">
            <a:off x="6106399" y="2944299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data:image/jpeg;base64,/9j/4AAQSkZJRgABAQAAAQABAAD/2wCEAAkGBxMTEhQUExMWFhUXGRoZGBgYGBoXGBgYFxgaGhgXGhgcHyggGhslGxcYITEhJSorLi4uHR8zODMsNygtLisBCgoKDg0OGxAQGzQlICY0LywsNDQ0LC00LCwsLCwsLCw0LCwsLCwsLCwsLCwsLCwsLCwsLCwsLCwsLCwsLCwsLP/AABEIALEBHAMBIgACEQEDEQH/xAAcAAACAwEBAQEAAAAAAAAAAAAEBQIDBgEABwj/xAA+EAABAgQEAwYFAgQGAgMBAAABAhEAAyExBBJBUQVhcQYTIoGRoTKxwdHwQuEUFVLxByMzYnKyc8JjotIW/8QAGgEAAgMBAQAAAAAAAAAAAAAAAgMAAQQFBv/EAC4RAAICAgICAQIEBQUAAAAAAAABAhEDIRIxBEFREyIyYXGhFIGRsfAFQkNSYv/aAAwDAQACEQMRAD8A+ocIxylJBKwa2s/oPesaBJpHzfgE1NQpTP5w8/jJsuyiEA0F/J7tHnvF894U1PaN2Xx+T0a2KpoDMdYWcM4r3gY0XV9By1gqdPAAe+xLB6feOp/F45w5IzPHKLpmT4+Jkk5kLUlG/wARqQ4Yl25kxHh6lIJmBIyKWFEJdlTC7gBSkqQoN8JdyaDbUrSiqstS9QC7gOw50jF8SJQozJal92olS6UKiwck9CKU945GTGsTu+zbjlzVGrw6EFIWrKlZqTsQHdVTVhrtA3EUZlUZOdOXOCHRMQCQWrVh55Yw+I4/M8RDuCSUqyk1cFsrUYPce8CniswyTUhmNCTkUiyXc0Nb3rFPydceISwNO7GuIxqjOVKSlShMlnf/AC1ITOBWjdLpBY6pazQ3wvFFzEoKy4yTHZhUFDasd7aWj5unjKhNStK1E5n2zvRiRV7gdVRuuC8TlLwymSyzKmBzcnKVU5eEGIuTaV0W6qyfEHnKmLQp2zjKaBfiaXa/iD+QD3gfCYkSHJ7xm0qMtgRbKSBTKaaO8FcI4XlkJnTABmW+UHKyQc1xc+GwDeIho7xbiEpylSU5lNagoK111AP/ACO0BJSj9zJaekUSsJLxPjMtTJSkBOYpylVBNcDwh6UBOlnijH4eUJAL5FoWUrSS6ySarALDMSAWbXRoby+II7hkoOQA5xZWUMbdCTU2a8L+I4WSgAFCpi5yRMBKk0LeEK/UlNdBowe0F2ivYDwZM5MxIzCh1UwzAfCXoqqRY0etoaYvF5wKJC3uMuXMCACPE6bGv3jPCYEZTLWMpdTJSCsgAjxpSKGhqWGr3h/3iTf/ADEVUlKyfD4QaNYAvvcbwp/mEKOJcRK1kllEpF0gKeoDZR+lxQ0paNFwzBJ7pZmJYUKiACXp4WvmBBBe7uNIATweXMStZQsBKWCi7FQDFNixej25CGgVMkoWlKQMoVU2LqDMwqo76NTaGx+WA/hGa4zhsqlXUk5XWaa0JVbxHRvlGenpZRAVRqvvqn/da9rRqeI8SmqJTNQSCnKUJIH/ABKiDofaMljlhUxfhZRUHCnLEHxeJ3FfrWlagWx/2bwif4lwC+ZklBBDg5izEBsgLVo45R9bw0sJSEgMBoS59Y+IdmeODCznSPiIFxatMzUDt6DSPoPEe2soOJanUSwUmocUoda7PG3x80MKcpGfJCU2kjT8R4nLkglZsHYVUwuQNooPaDCgJJny0hT5cygl2LG8fF+O9pp0xSvGS7iweoYga1GkKZSVhDlJcqYA0J8rtDv42d3Sr0UvHT0foqdiB3alpIUAkqDGhYOK7RiOyPbWdicUZMxMsJyqPhCgRlbUqNKxnuHdtZ8rDCT3YKQnK6iSSDQAANpuYyvCziUz1zJSlSyrMHDFWVV+j0qPKKn5ltNOq7Dh4rpprfo+ldtOMpQthMBIpkFXBv0FGekZjEdolkKRLQlLuLglgSwbkSQ9zCQzACXVmLupV1Esbm5PnEpQUSD57lvZrRyZLk3KXvZ0MeFRSR3HTFFJzK3uXDnbR7QkThau7aaVPpBXEJ2R1LIAFASTUm9LEc4HlcRkHw5xuSysx6H+0Pxxko6RcnG6ZOagAXDDzJoHH5vrA06cUghmOhIN/I8/YRSvi8pD5wpRc5SwKdnd6m9G84H/AJxh9cxF2KXBP3tvD445/AuWSHyELmgJclg3M1+76PA6pBJdKSXe5ZxZ/X0pEhjpagWUwqQ7uPKoItuYJ7sCWFPQ33OwpdwH+kHuJSqXTIIlgpdTjQ1qW1Be2kS7xIoWpuAf/aIqXmSVUAPLUamtALN9IESs/pSw6e8RRstvj0fTMNNJ+G/K/pBcjic1f+WA5PR6Qkw+O8PhJCn3YEevX1jiSQpj7V9I5fDeyrNbwXFFJCs1RpXWtdxGwwU4LSCtnLt06ekfMMJMtVr3NKC32Gsang3E3CZUxIWNTqxgsWX6Ut9fsLy4+StGg4jxaXLQVElSQbgVrYCldY+edpsbmQhUlwokqbxJNWZOUKLlw78zG8xc3DKQtCykJ1DkWA+tmjH4/DoQhQlKCxNIBdNQUiylKL5iKNTyhubK21bT/T/LAwxS9MzcjtDOShQABQoV8CSHUR4bU1FdREp01pZlgICmoCTLUEqICk5bEUelubRVieKlZyqSoLBAKQ4CWJcAHr784rxOOEoEJSSGDFT00Nf6XALHY2rAbtUh2qBZ0wnDzZczM8rLNl1TkKSapb4qr2PhJI1EB4PiZZYz5HRNYG2VMpkJ3JUAU13EW8ZIAK0KfKMxRuhQGavxUYk9AeUZ+XMISpLVdKhoaAkEbO4PpGzHHnGxE3xZ9n4DjQcBhkBSc4AXlUwDBylTsXILKOtNI5IBUvMVBSCXC1DMlCQySASltDq5A5vGDVx4lEhOROYSCiYQT4gpGVBp+sIBA2Jhtiu0ctSESsPnloBSJiQS4lpNw7pB9fmy8lvv/EEmkazhzzDNGGn5yU+J0lkjxjKgkuKtUOb11A/EuGpw6AZ5QtYOaWnMQSc1ya2Jdnq5d4x2M4wZS+9lqmpI8OZJJJSQSApZLgCnhaviLhwBzE8fnz0pVMVnIBAJCQW0cgXv5bQLS42uyrfIvwmPaYrMhOZQDsMo0o2lRcbnSHs2cShOUpSEgglJYqBBJBsLUr9IyeF70eE+lmHpu8GTJiktzFDv5Qhxt9hpmgxeLShDJzLSxStKv0qy+FlsxYcrikDYvjoAUmVmQmoa6TbS1wwbe8JjiyA1qEFtesCzCdLn8tDFH5BbCF41ZzKJLG9t3ttWKccCWy+IqAcCtw9upiyanu5eU1VVTDoP/wAwvw3FUpUVKSSdKwUY3uKCaS1ILncMUrIkgIZLqVQ1JNGBvYXi7+CUAlANAS5OpU1G0FIBxnHFpSFoSGVQ5q1rZtIownHJq1pRlRXkd+vlEUMrVh3iTodYXhiEVIJL3JtzaOKBKrFhr+ekKU9opxUZeRILkG9GvR6m8Cq7RqlFSFSgVJLAuR5tFfQyt/mMWXGlofTahh8ttXvFZADEkM+4rQ/IfSAOF8dTMJChk2Lki2pIp5wNxbGLTPKZZAS6QDlBIChX4gflEWGfLi9FvNBR5IUnj80EkZb08Iev58oc4DjoUBnASWbMKD8c/wBozOFwilqOUEgcveGWIwypaHUAPEkOSP601A2oY3ZMeJ1GtmWGTLd+i7j3EETJSkpUFEEfC5sd9By5Rn8MwGY9Naf7vzWDFoUQsISfERloWYFTl2bURfNwapWFmBQYqIPooB4ZDjjjxXtlS5ZHyfoqmzZc5IlpdwPDTUbktz3hEtLEjaHPBZPjzEFgg10fNSFU6aVGH4tScV0InuKkz0pdILlT2stQOwcAfvAqJZYUJHm0Xow6zUpNfL2g5UDFP0WyeILS4BDaUBr9+cTRxIaoFf8AcR7RD+XKFSUjzHy0jv8ALiLkesLf02NX1EbFE0gvDLDTs5AfryDX9ITPF0pUcmUbHRZoEzglwFAv7fvaG3DZlRWnWMtKVB2FxJEZsmK1Q6Mtj7iGJBzqS9AwD03JOguN9YzWJ7W4hP8AlpUlKTT4Ug5Ra1FXv5wbipjyiCvK4JcE/q0PXfSM5Nk+N25b1FAxuaRPGhFXYGRvpGpwfDu/SZkxTqVWrUvb+m+nKF8/hqQCCBMI2fclzWl2frvQnhU5pYAUOYq5J5dYZyAyWcvqLeogHOSkw0lRkMbhVAFJAQlQJSklxmLOlx8J1rQtaMckZFMatT6CPp2LlhWbOlwA2lRu2lNRX0j572mlgTlkUsWZiXAcnnX5x0vDnybizLnjSsJ4a5mMCQAkPR7sCemZupAobQ54PwyaWUlUtBBKgC6nLVRdrU+toVdnMP3i1qNQMqcwFAd/Qe7xvsIoMcoIY82vcHV6ftC/KyODpF4opq2IMUhRdClpTpahLghjpblqIUzkKlrykk65gql6l9403E8OhQqGVoQ/OFH8EpSqg6ObWudm0prC8c0lvoKUWU4SaSxcvmDuTUPRy/Iw0mTCUpUQBtzeotemsCKwXUh9A/no17RdiksnUhgzl8rcukU6bTREmkemLBq8F4KRlT3mUqJZi3hSCcrvqXpCoqUL/SNZw5jgAdQr2C3tA5nxiv1Dx/iM7w8rM5XeAqyljpVRyiM3MQQopNwSD5FjGzx0sAACgGVlXzKTRz0ADecLRgpRWtayQ+ZRrVxVWVLVD+xeDxZkrdFyxt6A58hSpa5eiEBdquk1r0BhdwsFIMwaEAWOo0jX97JyqCQ2ZJKixYIYc7uTr1jOScTKlqISXS9A3LWu9YPFlck1RU8aVOzvE5RTNVMsZktEwFv1OkKHmoEnyhZxaU5TmzKWUA0b+ogE0tGh49kXKE0THCDlIy0DsVCwJ8THUHygLDT5PdjvDMzLOWWU0FCznUXasHjm1FOvyJOC5VYswfDpjAZSH1Pg+cGysAlCiZq0K5AnQaFwBTrFmIwASCtZmKAITd3JJ3MV4fAIUCUoLHlX6wTy3uy440n0EzOJSRRKgzgG4A6am394FPFJWZ/8zWiHa1hqfOJy8BWiWau1oExczISpJCgNrFzuL9YGMYN0hkpTq2Tm8Z/+NbP66a8oHmcQzFpqAE5TQmpPlaKhiTNQrMMoA0vU/dIjnEUnIlQVXcOIfGEU6rYl5Jtd6LZy5LPLXlPMk1O3rA8rh80/6YSACADlD16btHpElyczqprXUQbKCh8INK+YMW5cdJ/1JH7u0Kp+Gnhy78xy+0Cz0rDOs+ZjXSlHVAF601qbwv7S4FIk97qCEjeua/oImPyLkotBTwfa5JmbUgaqjndjmYtwOGzpDku7tukFIU50p9YdrkSyXGRtNbUaNU8nF0ZVG9jBDwVKBjQjswuj5R1UB8ng2X2dlpLGYh9Q567RwpeXj+TYsTM9JlmDJcktaNbh+CyEt4hWz2PR4J/hpGqgzt0MZZeavSD4Ix6JBiw4XYAfl/lGwVJw6X16B/kI6tUgMchPlen7QH8YSkZSUlrCtqcoLMslqGHy58lP6U352J6RJC0vRAYa9YXLyl3RDNzsKWtRmj5725wOWcggMCgCn+0kfJo+v4nGpChQUr877iMb2/SmcUEZQUimUbn+8a/B8t/VWheaFxA+xHCl/wAOCEF1qKhS4AZx5JMa3DcHnXyEdaexjNYPtLJkCQkywoy0oSFlipITt51Ea9HaOWvKUqKgpqg2JD5eRasD5eXNyb46ZIOK0hfN4LOf4CR5flopxPBVsAEMdnBPoIbDjYZlCo0cEsX6veBv/wChligUkctbXYW3jMs+b1EO/kWT+HTRaStR5CBMTwfEFKh3C3am9fOG6O18oA5pqdWop97QDO7RIVNzonFNACkpJCgDvex6Q+GXyP8Ar/cW5Q+TOT+GTEkIUkhRslTpUrSgN403CZcxOGMpUqZmFvCaup/WsKOOcSWuYlWZB7sulszfEDY9GPlBWH7RzglLkMLs5sXq9dOkPyPLOC0hccsYyZZxdYl4cJKDmDslQUC1MxpSx+cKFYtGeSQ7oBBel0gB+rw1w/auYTXDlaizOKXqNKtaCZXGpSglEzC5VUJoKVDFjXa/OBi5wX3R/dDPqxfv9jMASwpYC8ykhsoqKghRS+1NNOkKJGFGapYPfdtrR9KlmQon/JlsaHwABWoctXpHJnDMLNfNJSyeQsBsGo1oKHnKPaZbgpLsw2N4mJUhfhz51rFagfDU+RMLcJOzy5L3Suu7EgxtMVgOHqKZRBGqR42GbWhqKCvOOYfsthJZdJJNGdTjcMDQ+8Pj5eKMdpp99AuEpPTRXxtKTIICqZiQbl0V+kB4GYlKcuYHWzXL21h7M4KhspCSK3qas5HO3SEfGezIrMM0SkBrBgBQXctrWEYsmNrg2aXyT5UC8RRlco9buFX9IUzZIRIUHegLtYFW0aOXwNSqpIKSKETCdRYhP9LiFfFOy09RJllKQq4KlNoWsTQvXpGrFlhdOQE03tIX4KUO7U1HCX1ceL61aK14dKvCTSjNRg3R4YDgWIRLIASVAuGYhVOZBDOdLwKnhGKAdSS76DMGa9Ku8PU4ttqSE8JUk4kkS0ocgO5AJJ+lokJZ7tRSSeXo3W8L5mExNfCpP+3Kov7UtFuHTPGVKgoJPxHLmAbbKK/2gnDV2iKVaoaJxBolT87j26xziklM9Al5iPEDTkCGDnn8oVz5c83SrqQw0aBps+Ykgkh20Nt/OBjh2nF7D+tqmtDL+TpkoOUlZCCMpy1Cjc6BqF7MIUEyx8eZ7sklkg2HOlfOLZXFSFOtK1gA0c2Ap7t6RdicMpJuA4BZPhFR0U55vD4cov732Z8vF/gR9NmcVlE+NV7AVq5ArHv5pLTmIQqmqa+xgaZwtAIBdSQGe5AJc+bmh586yxSQzFLJysSRZJFgb7EfWPNcMb6s32EYjiagMwlFWlValtKjaA5/E57FpYTVy5q21KGrxUccMoTLqs7u3hLOQNH+sA4ziq+7AIHifMgEvrQn+2sNx4P/AD/UCWSKK5/aSakZlUBrUVFNOTmE0/tZOJIStQBFX3Dmh2rAXHJnhl+EJcF+VajXrCcIIbUG3q0dnB4mLjbic3NnndI0nB+0ykkFS1Evqolz+c40B7VpV4lLLUYWvod4+dqkHQWLU+fS8GzcIoMCMwKXAFGJDs24eLy+Fhk7Kx5ppD/H9oFFDoJcGp2GlrVLQBP4uVo5676QBgcCfEa8k38idv3i7+XLzZSCnMHLuBffrFrDhhpeiPJN7F+KmORtHZE82CtX5U1aL14PQZirUEa/Z4ijhpBBFH9No08oVQhuVhcria1H4jmAuCxv+8FoxRWoOWLMSS8UIwoS9gf3d3iUtCdPyv2jNJQ9INt0NpUsIBUBmzXqHtcUpHpU8lwW5bebVhSMV3ZcV894IRi0EvufIW/POEvE+webfsZSkK+HNmLDZJCetdXiudh1yiSKp/qb1DwKQWclgfp+GL8NjWGUqUR7XgeLW0RyXTJS+OTkqSxBA5NT6wxk8fKiO8CVeTkEVBer9IUYhTpLKd/XkOkJF4eYCCCxHO4Pzi14+PJ2kiLLOPTNlMxIQorlskEuFPVzdm+oizCdpVJFU5i4JUaktuekZZOOWKb6wRLxgDij+kBLxU1UlYazSTtM20vtCg3Cc1qhixLn8EV4ziKFh3RS2U2rShoT8ow8+e1WBgf+IG5Yu9fzlCo/6fG7Q5eRLpmk4niFd8CFZktcuMuqmVtaBuM4pS8MqWlRUACbuMrg1PRyG+UIZ+OJbMXS3oNB+bwDMxCgpOVTA0YGnp/eNmPxevyCXkNfzGHZnic2UoIHhClABRFEksMxq1BGt4H2nStJCyVFBy3CVKcnKo6VANNOUY7DTwKkB9xBEpaSKtXzieRghkbbiNxPj7N5iuKZZcxZRRDczUA1cit4z+B7VleYnCzCgfqQkluoaBcPxNSQslRUCMpCquNnMGcNxaO6QmXlCiT4VfDmUWBAsQDod4xxwRxxdxv+b1oc5Sb+2Q9wmJlzEhScwfQ+FQ6pJeLSNh7Qn4rxuSlRSUl3PwpBua2FnrC+bxWShss6bKUbO5RaxSosfaFRwTltJ/3DflKLpmlVJUdD8vrFE7A5viS/Ug/OF+F4sJg/1ATuC3tBQnqaingXCUXs1xqStFS+ASj+lI0sLeUUq7Oy+RbdSjz35wUMUrVPvHDjx/SYNTy+mU8cfgz445MUgqDsXN3YFW24OvKNLwzjjhYmqCtgq4FCT7tGJOKyB0hwHcHqSR86RdIV3qQp2GhGo1Gl7esbM3iwmuqRxoZmmarjmNCJJLBKiwDfqe7erxjE8ZUpaVNc1cU6VgmepTALUVCuQG4FDSmjGApuBIN32bnqYZ4+GGONSAzZHJ2jQfzCUSkFKNLs3iu3KKcXghm8KiA9izN6chCUSyMruS9Dz2O4i2fOWzqtb+w3i1hp/awXktbDJuOTL+EB7O1S3ziK+KSTlV3fiBpW1A9PMwIuULmtddYslhGoG0HwgCpMLmcWOQFFGIIpz9qvDhHF0lCVHapI05tVq1POM/LnSxQpdme77/P1giVlUClyNRycB39BCcmKD9DYZWNOJcTExRUgIrqNn9/2hCnF3SaUfa9oKmMySOgHr7uflFPEMKlQSoEOKFnG9G6wWKEI6ByTctnshWn4rB67xFeGSFHxVYdOfvAa55TTkxirOkmqiK/lIeoMzOQcZCS4CjXzjiMD1fXbrXpAcpRD1ry+cRXilNQ9fnF8JdJg2htIXZJeh8iYtnJy7gncU0184U/xhFeUc/nRyNAfSk3oLkqGCccEEuCfIPFKsYlbseYffaF07EJWPn8v3gbOOb/2hscK/mDYeucUuCCefKA505TBifOKjjlGnSOlCiKmg8yPK4hyhXZR2ViC1Tr6xydPfpE/5TNUAUIKkn9X6fXWBjw2a7M3t84JcPkbFSRxWKO8X8PBU7FvPn/eLJXB1u6qNW1DDaWgpS4DBwHYMHOlKwOScUqiGou7Z5WEASClaSNXcV6NFpEsIDKcjQfloDxE1IPiU/qDy6R5WNVlGWujRmcWx31ki9SswPP1hjwrBryipTsajXeEJxay7pHOrRZhuKLT+o9Ccw+48oqWKTVIkc6vY84tJZFMzkO9AW1ZRNYzaOHTf0uEnQjM/tDZC+8qtRB/+vppF+FSU0FQecDCbxpoa4RyO2L+H4FKFZlEpP8AtFB61jRyOKBNPibVmf8AeF89z8X3igyn0PoIXkSy7kOxy+lqI9PEAr4Uh+oEe/iuR9RCBOwf0iYSqEvBEevJYowU7K3iNLttt7mD8NxBCFBKDm1oPD+fcwglSFGxY/SOrkZQcqgSG83r9I6ksUZPbOJGbRp5+NEwuRax1DPtAs2asO9ATrZ+XrCBGJW9zy5ftEVYpSzU2gY+NX6EllbHhxGlgfn6VjsuYs2cVrpR7EQDImMHPpcecGSccECmvzgZRrpEiyxElT8tdK6fK8UrnpQbeJweQ0pFU/i1YqxM3PUCv0+0SMJX93QLkvQfi2WkJSADyZI87RfJIHhIIIYEvdun5WEqMwHJwH+ntFxxBIcqDm/LSLeJ1Vl8/YavGpSSKtvVx+NEDIKnKVeAsWetvaFap1WNfr1jsnGLHw2+QgvpNdA8/kLxErVyR6F3gDEIO72i6dOB5dPnECoDWvtDIWgHtleZQuW0EdVPahB+4MemL3oIiUEmnlpBa9l0SROBpaIKl6isSVKOt7c4lh5TXemjeVf7RevREkVd836YkkOXIPvDvhnCZ2JBMmWAgUVMJIQgsCxUXrW3OL8PwWbJW89KSliQmqgdHo3zhbyxWvYxY2+loT4Dh8yYvIgUp4qgD7x9H7K/4cZZhXPJIcBISMrhgSScwIq4o9oadl+B980wypeU6kB/TSPoEjCBNAAB0+0c/L5OSbqOkaY4ox/UV4zsXhlJGVKgRr3i39SqPjva/s9Mw+LyJCimhQcxUWpqQDH6Dz0jPcbwKpkwKCkjkpGb0Ygj1gVk+m7QS3pny+fglS2mK700Zl2S1yMsy3KEnaIheVbAgWqz9Aovz6aax9O7SFSZZAyqpZhXdgQfnHzDiax8OUADQAUPlBYJuTsmalEQY7FEkkBt9XI1eK5WKbWvKCJqUmjf3gPESQOnKsdOPFqqMF2yyfOzC9d4lIwyrhQA3rFEhDmziHWHkBvhywM5cFSHYoX2WYBDDfekMkK1YA+UUSkVDN0eCaC494wzds3RVElBwS5faIIKmcgfKJJy6fSO5wB8Pm0LDRHvTb9xEM55ekTlqelfzyi4H/b7GKei+Rghii1zDGTi0H4tgD5dITZKxYTHZljTORYyxU5C2YN8/WBJ9wwYaRSCLs0TC+cUoceimWJWYjNWX5aco4lVYlMxV/yz/eLrZCaZBcPQRcJjAp9Lwv8A4gmkR70vE4N9kpjhKiUkAgNVz+fjwMsJFy4dzz+2sBd9o8VqO+sVHHRdBs/EJLZQ0UiaYrCWixCQPKCpJEotAVdtI7KkFYJDMLuWiMpTltb0e0EyZClJ8JBfTWAk6CjGweXKe9OZguVhFlJUA4FyCGG1XvyvHlMEh3JYjTLWtKP+8fSP8NkAyygBBzhwVpCmUCQ0Iz5uEbGxxctMWdh+wisWjvpmdMnLmSpNyoKIyjNSjPqK6ERqcR/h1LUqWxmFKfCczAsKhmtV4+l4VTISOWgb20jypkYpzlJ2nQyKUVVCfCdn5UvCjDoSyOdSavUmpgfFdnpSggZUnK931Z9YbYuaQPCxOztCo42aCXlKPMEfekZptWMjY0wyUoSEpDARNU+FIxajdJEL+M8bTKQ5506X1gefpE4/I7xWNyhwCqtW0AuecfOuP9tZom5UAsDqGca8wKQBxXtgS4SpgbEGoJrp6Rk8fjlGtVKJc/O8PxYZSdyQueRRWg/iHGpkwlRJDWGZxy6wnx80KJKjfW+n7+0CTMQC7kv6esDyZgBOZRL/AC5x0MeHj0ZZTcgmeEsCklW567nehpAIFeUFlcupBANb2MdkpBUCWHR2MNT4ouKuQVw/DB6Cmun1hnNSBVjFUlOotBC1+G7vGKcm5HRjGkSlrDhhfZ4OUgNr53hXhi/L0g/MoUvCZrYcSFAbN84qUX/DFvejYN0joWCNB8oll0clzNdPaJFfKK0A1AZnJ2iHckWrE0VTMQIlmgdMwx0kx3OJyixbmIJeOpmxYgiK6JRSomIisETgIqTFp6LoiptI4kRNLbgeUczPFlHARE0JJs8XScI4eGMxASAQGoIXLIlpDIwshhOz81WYhNg99K6X0+W8W4XhDpKypICQSXNyC2UbwX/OFpW9PhZmpZvvAmKOYvbNVO2zcrRn55H3oZxiuguXVYoJeYhKgEtlo1B5PEeHYYrWlIVloVZiWqCW6G1IFmrKhnVV6ezCIS2dspTWprQUiuOi7C8S6glAFRmOZr1sPeNh/h/OUieEJqySXNmO25enrGZMoBawkKy5co52rz1jddjOHFiVJykZkkhqKBBb0+cZfIkuFDILZ9MlTmSBEZmIhYrEAVgDHcXSgAk3NPK4+fpGDkFxHMyfA6sS0JJ3GEBJU/w36Rm+M9paHuyxsfesUk5PRbcYrY94v2iKSyKl2UD9I+dccx6lrqSxOZjpp8olNxhIJUCFfcN+8L500No5+mnWNmHFxdszZMnJAn8QGYH1/POIqmnKS4Lmw89egj0wAeIO53OnRopTiU1pyrpG9RvpGW2VzGN6GjM0VKkj94tUhKg4DHzL/aKEyFK/eGotRb6KzJqwguRJUkhyzlqUrFuBlK3BH5YgwykEktk6FtoXkytaNWLFq2FYedYDzfWCpgGUhhFAS12MSAu33jnur0b09HsHK6/nlB6pflTlpAOFnMS/tF2YKFS3lAzTbLjVHAgjfn+PHEqSo29LxxUxiNX1No4pYvbz+VIlMhZ3INiQel4gJCw7N7xBcy7dKnXURT36tCDFqMi24+zEpUxpFsubv8n9o5LlksEp+8NsB2eK0gk5XU1deQFybR2pzjFfcciKb6FS5ibJTXc3hpw3s3iJ8ta5cskIAJsHBa3QFz1jZ8F7IpI8aAU7EEAeZBJLn2j6BwuQJScoAAZqWjm5v9QUdQRoh47e5GN4H/hqAgrmkKKpfhA/Qqh8zS/NucW4n/DtBXKmJogsVgXZQAIANqkltI3aZzADQRH+IYRgfl5W7sf9KPwfJO0nYtUuYAiW6RchzmsTz3jOYvhndXj6p2i4mg5Ug5i5oBShq+1jGF473ayyTRrMwFHZ7kiNvj58kqUhU8cV0ZtS3DC0GJxCchGXRj01iePwqZYQEn4khRe4NQQdtIDTiSEqSwZVywd+sbNSWhXRdMmBSS2mUJoxLEufQxyckJDkXF+esV4ZOh8v2jk2t67decXWyzuGUTQChMO5XDZiwlZKbgOaMRVj5CF+BwniyqJtppaNp2VBSqYgh0k5g4s4akZ8+StoKCvsddl+HIMtMxYBJcW28L31D0hsmaEOmzOr1oT+c+sBz8WmUl3AG325wn4nxQAJVm6BrjYDfTaOW05Me5KKGON4+mWWc1DnVj+V8ucZnH8Y7wqZj5s1q1GrPCniPEu9YAEKpqKsOgcmEs3NvUHcH1EbMXir32ZMmZvSHv8AMSKVLhthUM/TrAM7iaetf7V1hQtS6DfXYU12iOWpSSHGr0tpyaNkfHijO5Ma969d71p76cojNmJTsVHatoXZ/wCkuP7R4IBYlm5Gul4L6aJZ6dOKgxDVpvFaSKC9fWkEKRLJLE9Iq7tI1Py2hqaohV3hBcU5aRfIxIVQxHvWuI4lAVUCI6rYUe9B0mWBahg/CTA7FXUGsAYFLUI6VhqgVqgdYyZX6Ohj6JTVkdOUT/iCAzRUSkswieYEMLxnaXwNX5HEKdqa1MWFJ8vzpFaU+UXImUrZ/b6xH+REvkpWRqfaKSpT093g4IBFK8zA0xBff97xcZIjiyCFEE5gPKLu8HP1MVlJb8EVlTb+sXVkTaNpgOzeHluydXreweHGHloTYAQD/ERIT4wS5S7YK4roZSls9foBFiZ0KxNjvfQPALkNTiIj38LO/wCcc7+J9MrkWcVwiZiFAeFRFFRh1dn198rxsC7E1PMHekbIz4GmkEUFY0YpygqQuSTPnWJQcxcKBrmJahcH0pAFGLB63PLaN9iOEJIU/iKiH0Ial6wsncICUk0UMwBN6DXq0boZ1QpxMzJQoh8pY6tT7RfhpDGure0P5uBLprlSQAE6Cm3lEpOElg1Io3Q+cW8wKWyzhXDwVpURT5xqkFKBQV/LwqTOQkM4pzGv3iibxQUYvZxrUcr+XOMc7kxnJRLuLYwl0vcMxpe2Y7agxl57934ik1ZgXZq6E7wVxSe48drc9HoRTSnOE09b/DmOjE6ch09KQ/Dj0Z8srBZqlAiobSoFvOkcBCWJd2pzB/OcUygtXJuQ0iOMzP4rjd7R0FH0Io4rEEFha3lFyJoI8QvsfzaAUk7PBCKsTRtN/e37wbiiqGOFwBDkVTpVqN7ddxHgg5XAZTDM6gx0IZnY/jaBZlkMk+Em2gI0zG12iqXiDck1hfCT9lk0ULm3OCBkIdIBVtv7RQnGPQjlziJUkOf7xbTItFsuQTekTEkpPPkfS8QTNzML7PpEkJW9/KBd+x0VfoLwmIdVQfzaGhm+F3J6NaBeHyjdXuLQQZIubH8EY8ji5G2CaRNHif7RxSSL0jsot+pvf2iUxQNBC/Y2tFYnem35ePGYCY4ZPnFRBHOCSTAdoI73R2FtYkZny/KQEkHn6xOWYjgiKQWCDoPSKVgPtFXeNEjOERRaLuzaIixMdj0Y2AeMcMej0WRnFx6PR6IUyKo5pHo9BEIwOn4Z3U/IR6PRPQMgHH/o/wCCf+0LMddXn/2Mej0PxiMgdgPgX/w/9oSSP9XzHyj0egof7gZejp/0z/xV/wCsCj/Vm/8AjPyEej0Ph0wH0e4R8cv/AMifnFnGPhX/AMlf9FR6PQf/ACFr8Akl2PSOL+H83j0ejSJ9k5d1dB/2EVo06n5x2PRZZTNuYnIufOPR6C9FnFQ1wXwiPR6E5fwj8PY1m2HT7xYu3pHI9HP9G1Acy/n9otwtzHI9By/CUuw+Zb85wLN+L82j0ehUBkyv9Xl9o9I+scj0N9CiCvigpMej0VL0XE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data:image/jpeg;base64,/9j/4AAQSkZJRgABAQAAAQABAAD/2wCEAAkGBxMTEhQUExMWFhUXGRoZGBgYGBoXGBgYFxgaGhgXGhgcHyggGhslGxcYITEhJSorLi4uHR8zODMsNygtLisBCgoKDg0OGxAQGzQlICY0LywsNDQ0LC00LCwsLCwsLCw0LCwsLCwsLCwsLCwsLCwsLCwsLCwsLCwsLCwsLCwsLP/AABEIALEBHAMBIgACEQEDEQH/xAAcAAACAwEBAQEAAAAAAAAAAAAEBQIDBgEABwj/xAA+EAABAgQEAwYFAgQGAgMBAAABAhEAAyExBBJBUQVhcQYTIoGRoTKxwdHwQuEUFVLxByMzYnKyc8JjotIW/8QAGgEAAgMBAQAAAAAAAAAAAAAAAgMAAQQFBv/EAC4RAAICAgICAQIEBQUAAAAAAAABAhEDIRIxBEFREyIyYXGhFIGRsfAFQkNSYv/aAAwDAQACEQMRAD8A+ocIxylJBKwa2s/oPesaBJpHzfgE1NQpTP5w8/jJsuyiEA0F/J7tHnvF894U1PaN2Xx+T0a2KpoDMdYWcM4r3gY0XV9By1gqdPAAe+xLB6feOp/F45w5IzPHKLpmT4+Jkk5kLUlG/wARqQ4Yl25kxHh6lIJmBIyKWFEJdlTC7gBSkqQoN8JdyaDbUrSiqstS9QC7gOw50jF8SJQozJal92olS6UKiwck9CKU945GTGsTu+zbjlzVGrw6EFIWrKlZqTsQHdVTVhrtA3EUZlUZOdOXOCHRMQCQWrVh55Yw+I4/M8RDuCSUqyk1cFsrUYPce8CniswyTUhmNCTkUiyXc0Nb3rFPydceISwNO7GuIxqjOVKSlShMlnf/AC1ITOBWjdLpBY6pazQ3wvFFzEoKy4yTHZhUFDasd7aWj5unjKhNStK1E5n2zvRiRV7gdVRuuC8TlLwymSyzKmBzcnKVU5eEGIuTaV0W6qyfEHnKmLQp2zjKaBfiaXa/iD+QD3gfCYkSHJ7xm0qMtgRbKSBTKaaO8FcI4XlkJnTABmW+UHKyQc1xc+GwDeIho7xbiEpylSU5lNagoK111AP/ACO0BJSj9zJaekUSsJLxPjMtTJSkBOYpylVBNcDwh6UBOlnijH4eUJAL5FoWUrSS6ySarALDMSAWbXRoby+II7hkoOQA5xZWUMbdCTU2a8L+I4WSgAFCpi5yRMBKk0LeEK/UlNdBowe0F2ivYDwZM5MxIzCh1UwzAfCXoqqRY0etoaYvF5wKJC3uMuXMCACPE6bGv3jPCYEZTLWMpdTJSCsgAjxpSKGhqWGr3h/3iTf/ADEVUlKyfD4QaNYAvvcbwp/mEKOJcRK1kllEpF0gKeoDZR+lxQ0paNFwzBJ7pZmJYUKiACXp4WvmBBBe7uNIATweXMStZQsBKWCi7FQDFNixej25CGgVMkoWlKQMoVU2LqDMwqo76NTaGx+WA/hGa4zhsqlXUk5XWaa0JVbxHRvlGenpZRAVRqvvqn/da9rRqeI8SmqJTNQSCnKUJIH/ABKiDofaMljlhUxfhZRUHCnLEHxeJ3FfrWlagWx/2bwif4lwC+ZklBBDg5izEBsgLVo45R9bw0sJSEgMBoS59Y+IdmeODCznSPiIFxatMzUDt6DSPoPEe2soOJanUSwUmocUoda7PG3x80MKcpGfJCU2kjT8R4nLkglZsHYVUwuQNooPaDCgJJny0hT5cygl2LG8fF+O9pp0xSvGS7iweoYga1GkKZSVhDlJcqYA0J8rtDv42d3Sr0UvHT0foqdiB3alpIUAkqDGhYOK7RiOyPbWdicUZMxMsJyqPhCgRlbUqNKxnuHdtZ8rDCT3YKQnK6iSSDQAANpuYyvCziUz1zJSlSyrMHDFWVV+j0qPKKn5ltNOq7Dh4rpprfo+ldtOMpQthMBIpkFXBv0FGekZjEdolkKRLQlLuLglgSwbkSQ9zCQzACXVmLupV1Esbm5PnEpQUSD57lvZrRyZLk3KXvZ0MeFRSR3HTFFJzK3uXDnbR7QkThau7aaVPpBXEJ2R1LIAFASTUm9LEc4HlcRkHw5xuSysx6H+0Pxxko6RcnG6ZOagAXDDzJoHH5vrA06cUghmOhIN/I8/YRSvi8pD5wpRc5SwKdnd6m9G84H/AJxh9cxF2KXBP3tvD445/AuWSHyELmgJclg3M1+76PA6pBJdKSXe5ZxZ/X0pEhjpagWUwqQ7uPKoItuYJ7sCWFPQ33OwpdwH+kHuJSqXTIIlgpdTjQ1qW1Be2kS7xIoWpuAf/aIqXmSVUAPLUamtALN9IESs/pSw6e8RRstvj0fTMNNJ+G/K/pBcjic1f+WA5PR6Qkw+O8PhJCn3YEevX1jiSQpj7V9I5fDeyrNbwXFFJCs1RpXWtdxGwwU4LSCtnLt06ekfMMJMtVr3NKC32Gsang3E3CZUxIWNTqxgsWX6Ut9fsLy4+StGg4jxaXLQVElSQbgVrYCldY+edpsbmQhUlwokqbxJNWZOUKLlw78zG8xc3DKQtCykJ1DkWA+tmjH4/DoQhQlKCxNIBdNQUiylKL5iKNTyhubK21bT/T/LAwxS9MzcjtDOShQABQoV8CSHUR4bU1FdREp01pZlgICmoCTLUEqICk5bEUelubRVieKlZyqSoLBAKQ4CWJcAHr784rxOOEoEJSSGDFT00Nf6XALHY2rAbtUh2qBZ0wnDzZczM8rLNl1TkKSapb4qr2PhJI1EB4PiZZYz5HRNYG2VMpkJ3JUAU13EW8ZIAK0KfKMxRuhQGavxUYk9AeUZ+XMISpLVdKhoaAkEbO4PpGzHHnGxE3xZ9n4DjQcBhkBSc4AXlUwDBylTsXILKOtNI5IBUvMVBSCXC1DMlCQySASltDq5A5vGDVx4lEhOROYSCiYQT4gpGVBp+sIBA2Jhtiu0ctSESsPnloBSJiQS4lpNw7pB9fmy8lvv/EEmkazhzzDNGGn5yU+J0lkjxjKgkuKtUOb11A/EuGpw6AZ5QtYOaWnMQSc1ya2Jdnq5d4x2M4wZS+9lqmpI8OZJJJSQSApZLgCnhaviLhwBzE8fnz0pVMVnIBAJCQW0cgXv5bQLS42uyrfIvwmPaYrMhOZQDsMo0o2lRcbnSHs2cShOUpSEgglJYqBBJBsLUr9IyeF70eE+lmHpu8GTJiktzFDv5Qhxt9hpmgxeLShDJzLSxStKv0qy+FlsxYcrikDYvjoAUmVmQmoa6TbS1wwbe8JjiyA1qEFtesCzCdLn8tDFH5BbCF41ZzKJLG9t3ttWKccCWy+IqAcCtw9upiyanu5eU1VVTDoP/wAwvw3FUpUVKSSdKwUY3uKCaS1ILncMUrIkgIZLqVQ1JNGBvYXi7+CUAlANAS5OpU1G0FIBxnHFpSFoSGVQ5q1rZtIownHJq1pRlRXkd+vlEUMrVh3iTodYXhiEVIJL3JtzaOKBKrFhr+ekKU9opxUZeRILkG9GvR6m8Cq7RqlFSFSgVJLAuR5tFfQyt/mMWXGlofTahh8ttXvFZADEkM+4rQ/IfSAOF8dTMJChk2Lki2pIp5wNxbGLTPKZZAS6QDlBIChX4gflEWGfLi9FvNBR5IUnj80EkZb08Iev58oc4DjoUBnASWbMKD8c/wBozOFwilqOUEgcveGWIwypaHUAPEkOSP601A2oY3ZMeJ1GtmWGTLd+i7j3EETJSkpUFEEfC5sd9By5Rn8MwGY9Naf7vzWDFoUQsISfERloWYFTl2bURfNwapWFmBQYqIPooB4ZDjjjxXtlS5ZHyfoqmzZc5IlpdwPDTUbktz3hEtLEjaHPBZPjzEFgg10fNSFU6aVGH4tScV0InuKkz0pdILlT2stQOwcAfvAqJZYUJHm0Xow6zUpNfL2g5UDFP0WyeILS4BDaUBr9+cTRxIaoFf8AcR7RD+XKFSUjzHy0jv8ALiLkesLf02NX1EbFE0gvDLDTs5AfryDX9ITPF0pUcmUbHRZoEzglwFAv7fvaG3DZlRWnWMtKVB2FxJEZsmK1Q6Mtj7iGJBzqS9AwD03JOguN9YzWJ7W4hP8AlpUlKTT4Ug5Ra1FXv5wbipjyiCvK4JcE/q0PXfSM5Nk+N25b1FAxuaRPGhFXYGRvpGpwfDu/SZkxTqVWrUvb+m+nKF8/hqQCCBMI2fclzWl2frvQnhU5pYAUOYq5J5dYZyAyWcvqLeogHOSkw0lRkMbhVAFJAQlQJSklxmLOlx8J1rQtaMckZFMatT6CPp2LlhWbOlwA2lRu2lNRX0j572mlgTlkUsWZiXAcnnX5x0vDnybizLnjSsJ4a5mMCQAkPR7sCemZupAobQ54PwyaWUlUtBBKgC6nLVRdrU+toVdnMP3i1qNQMqcwFAd/Qe7xvsIoMcoIY82vcHV6ftC/KyODpF4opq2IMUhRdClpTpahLghjpblqIUzkKlrykk65gql6l9403E8OhQqGVoQ/OFH8EpSqg6ObWudm0prC8c0lvoKUWU4SaSxcvmDuTUPRy/Iw0mTCUpUQBtzeotemsCKwXUh9A/no17RdiksnUhgzl8rcukU6bTREmkemLBq8F4KRlT3mUqJZi3hSCcrvqXpCoqUL/SNZw5jgAdQr2C3tA5nxiv1Dx/iM7w8rM5XeAqyljpVRyiM3MQQopNwSD5FjGzx0sAACgGVlXzKTRz0ADecLRgpRWtayQ+ZRrVxVWVLVD+xeDxZkrdFyxt6A58hSpa5eiEBdquk1r0BhdwsFIMwaEAWOo0jX97JyqCQ2ZJKixYIYc7uTr1jOScTKlqISXS9A3LWu9YPFlck1RU8aVOzvE5RTNVMsZktEwFv1OkKHmoEnyhZxaU5TmzKWUA0b+ogE0tGh49kXKE0THCDlIy0DsVCwJ8THUHygLDT5PdjvDMzLOWWU0FCznUXasHjm1FOvyJOC5VYswfDpjAZSH1Pg+cGysAlCiZq0K5AnQaFwBTrFmIwASCtZmKAITd3JJ3MV4fAIUCUoLHlX6wTy3uy440n0EzOJSRRKgzgG4A6am394FPFJWZ/8zWiHa1hqfOJy8BWiWau1oExczISpJCgNrFzuL9YGMYN0hkpTq2Tm8Z/+NbP66a8oHmcQzFpqAE5TQmpPlaKhiTNQrMMoA0vU/dIjnEUnIlQVXcOIfGEU6rYl5Jtd6LZy5LPLXlPMk1O3rA8rh80/6YSACADlD16btHpElyczqprXUQbKCh8INK+YMW5cdJ/1JH7u0Kp+Gnhy78xy+0Cz0rDOs+ZjXSlHVAF601qbwv7S4FIk97qCEjeua/oImPyLkotBTwfa5JmbUgaqjndjmYtwOGzpDku7tukFIU50p9YdrkSyXGRtNbUaNU8nF0ZVG9jBDwVKBjQjswuj5R1UB8ng2X2dlpLGYh9Q567RwpeXj+TYsTM9JlmDJcktaNbh+CyEt4hWz2PR4J/hpGqgzt0MZZeavSD4Ix6JBiw4XYAfl/lGwVJw6X16B/kI6tUgMchPlen7QH8YSkZSUlrCtqcoLMslqGHy58lP6U352J6RJC0vRAYa9YXLyl3RDNzsKWtRmj5725wOWcggMCgCn+0kfJo+v4nGpChQUr877iMb2/SmcUEZQUimUbn+8a/B8t/VWheaFxA+xHCl/wAOCEF1qKhS4AZx5JMa3DcHnXyEdaexjNYPtLJkCQkywoy0oSFlipITt51Ea9HaOWvKUqKgpqg2JD5eRasD5eXNyb46ZIOK0hfN4LOf4CR5flopxPBVsAEMdnBPoIbDjYZlCo0cEsX6veBv/wChligUkctbXYW3jMs+b1EO/kWT+HTRaStR5CBMTwfEFKh3C3am9fOG6O18oA5pqdWop97QDO7RIVNzonFNACkpJCgDvex6Q+GXyP8Ar/cW5Q+TOT+GTEkIUkhRslTpUrSgN403CZcxOGMpUqZmFvCaup/WsKOOcSWuYlWZB7sulszfEDY9GPlBWH7RzglLkMLs5sXq9dOkPyPLOC0hccsYyZZxdYl4cJKDmDslQUC1MxpSx+cKFYtGeSQ7oBBel0gB+rw1w/auYTXDlaizOKXqNKtaCZXGpSglEzC5VUJoKVDFjXa/OBi5wX3R/dDPqxfv9jMASwpYC8ykhsoqKghRS+1NNOkKJGFGapYPfdtrR9KlmQon/JlsaHwABWoctXpHJnDMLNfNJSyeQsBsGo1oKHnKPaZbgpLsw2N4mJUhfhz51rFagfDU+RMLcJOzy5L3Suu7EgxtMVgOHqKZRBGqR42GbWhqKCvOOYfsthJZdJJNGdTjcMDQ+8Pj5eKMdpp99AuEpPTRXxtKTIICqZiQbl0V+kB4GYlKcuYHWzXL21h7M4KhspCSK3qas5HO3SEfGezIrMM0SkBrBgBQXctrWEYsmNrg2aXyT5UC8RRlco9buFX9IUzZIRIUHegLtYFW0aOXwNSqpIKSKETCdRYhP9LiFfFOy09RJllKQq4KlNoWsTQvXpGrFlhdOQE03tIX4KUO7U1HCX1ceL61aK14dKvCTSjNRg3R4YDgWIRLIASVAuGYhVOZBDOdLwKnhGKAdSS76DMGa9Ku8PU4ttqSE8JUk4kkS0ocgO5AJJ+lokJZ7tRSSeXo3W8L5mExNfCpP+3Kov7UtFuHTPGVKgoJPxHLmAbbKK/2gnDV2iKVaoaJxBolT87j26xziklM9Al5iPEDTkCGDnn8oVz5c83SrqQw0aBps+Ykgkh20Nt/OBjh2nF7D+tqmtDL+TpkoOUlZCCMpy1Cjc6BqF7MIUEyx8eZ7sklkg2HOlfOLZXFSFOtK1gA0c2Ap7t6RdicMpJuA4BZPhFR0U55vD4cov732Z8vF/gR9NmcVlE+NV7AVq5ArHv5pLTmIQqmqa+xgaZwtAIBdSQGe5AJc+bmh586yxSQzFLJysSRZJFgb7EfWPNcMb6s32EYjiagMwlFWlValtKjaA5/E57FpYTVy5q21KGrxUccMoTLqs7u3hLOQNH+sA4ziq+7AIHifMgEvrQn+2sNx4P/AD/UCWSKK5/aSakZlUBrUVFNOTmE0/tZOJIStQBFX3Dmh2rAXHJnhl+EJcF+VajXrCcIIbUG3q0dnB4mLjbic3NnndI0nB+0ykkFS1Evqolz+c40B7VpV4lLLUYWvod4+dqkHQWLU+fS8GzcIoMCMwKXAFGJDs24eLy+Fhk7Kx5ppD/H9oFFDoJcGp2GlrVLQBP4uVo5676QBgcCfEa8k38idv3i7+XLzZSCnMHLuBffrFrDhhpeiPJN7F+KmORtHZE82CtX5U1aL14PQZirUEa/Z4ijhpBBFH9No08oVQhuVhcria1H4jmAuCxv+8FoxRWoOWLMSS8UIwoS9gf3d3iUtCdPyv2jNJQ9INt0NpUsIBUBmzXqHtcUpHpU8lwW5bebVhSMV3ZcV894IRi0EvufIW/POEvE+webfsZSkK+HNmLDZJCetdXiudh1yiSKp/qb1DwKQWclgfp+GL8NjWGUqUR7XgeLW0RyXTJS+OTkqSxBA5NT6wxk8fKiO8CVeTkEVBer9IUYhTpLKd/XkOkJF4eYCCCxHO4Pzi14+PJ2kiLLOPTNlMxIQorlskEuFPVzdm+oizCdpVJFU5i4JUaktuekZZOOWKb6wRLxgDij+kBLxU1UlYazSTtM20vtCg3Cc1qhixLn8EV4ziKFh3RS2U2rShoT8ow8+e1WBgf+IG5Yu9fzlCo/6fG7Q5eRLpmk4niFd8CFZktcuMuqmVtaBuM4pS8MqWlRUACbuMrg1PRyG+UIZ+OJbMXS3oNB+bwDMxCgpOVTA0YGnp/eNmPxevyCXkNfzGHZnic2UoIHhClABRFEksMxq1BGt4H2nStJCyVFBy3CVKcnKo6VANNOUY7DTwKkB9xBEpaSKtXzieRghkbbiNxPj7N5iuKZZcxZRRDczUA1cit4z+B7VleYnCzCgfqQkluoaBcPxNSQslRUCMpCquNnMGcNxaO6QmXlCiT4VfDmUWBAsQDod4xxwRxxdxv+b1oc5Sb+2Q9wmJlzEhScwfQ+FQ6pJeLSNh7Qn4rxuSlRSUl3PwpBua2FnrC+bxWShss6bKUbO5RaxSosfaFRwTltJ/3DflKLpmlVJUdD8vrFE7A5viS/Ug/OF+F4sJg/1ATuC3tBQnqaingXCUXs1xqStFS+ASj+lI0sLeUUq7Oy+RbdSjz35wUMUrVPvHDjx/SYNTy+mU8cfgz445MUgqDsXN3YFW24OvKNLwzjjhYmqCtgq4FCT7tGJOKyB0hwHcHqSR86RdIV3qQp2GhGo1Gl7esbM3iwmuqRxoZmmarjmNCJJLBKiwDfqe7erxjE8ZUpaVNc1cU6VgmepTALUVCuQG4FDSmjGApuBIN32bnqYZ4+GGONSAzZHJ2jQfzCUSkFKNLs3iu3KKcXghm8KiA9izN6chCUSyMruS9Dz2O4i2fOWzqtb+w3i1hp/awXktbDJuOTL+EB7O1S3ziK+KSTlV3fiBpW1A9PMwIuULmtddYslhGoG0HwgCpMLmcWOQFFGIIpz9qvDhHF0lCVHapI05tVq1POM/LnSxQpdme77/P1giVlUClyNRycB39BCcmKD9DYZWNOJcTExRUgIrqNn9/2hCnF3SaUfa9oKmMySOgHr7uflFPEMKlQSoEOKFnG9G6wWKEI6ByTctnshWn4rB67xFeGSFHxVYdOfvAa55TTkxirOkmqiK/lIeoMzOQcZCS4CjXzjiMD1fXbrXpAcpRD1ry+cRXilNQ9fnF8JdJg2htIXZJeh8iYtnJy7gncU0184U/xhFeUc/nRyNAfSk3oLkqGCccEEuCfIPFKsYlbseYffaF07EJWPn8v3gbOOb/2hscK/mDYeucUuCCefKA505TBifOKjjlGnSOlCiKmg8yPK4hyhXZR2ViC1Tr6xydPfpE/5TNUAUIKkn9X6fXWBjw2a7M3t84JcPkbFSRxWKO8X8PBU7FvPn/eLJXB1u6qNW1DDaWgpS4DBwHYMHOlKwOScUqiGou7Z5WEASClaSNXcV6NFpEsIDKcjQfloDxE1IPiU/qDy6R5WNVlGWujRmcWx31ki9SswPP1hjwrBryipTsajXeEJxay7pHOrRZhuKLT+o9Ccw+48oqWKTVIkc6vY84tJZFMzkO9AW1ZRNYzaOHTf0uEnQjM/tDZC+8qtRB/+vppF+FSU0FQecDCbxpoa4RyO2L+H4FKFZlEpP8AtFB61jRyOKBNPibVmf8AeF89z8X3igyn0PoIXkSy7kOxy+lqI9PEAr4Uh+oEe/iuR9RCBOwf0iYSqEvBEevJYowU7K3iNLttt7mD8NxBCFBKDm1oPD+fcwglSFGxY/SOrkZQcqgSG83r9I6ksUZPbOJGbRp5+NEwuRax1DPtAs2asO9ATrZ+XrCBGJW9zy5ftEVYpSzU2gY+NX6EllbHhxGlgfn6VjsuYs2cVrpR7EQDImMHPpcecGSccECmvzgZRrpEiyxElT8tdK6fK8UrnpQbeJweQ0pFU/i1YqxM3PUCv0+0SMJX93QLkvQfi2WkJSADyZI87RfJIHhIIIYEvdun5WEqMwHJwH+ntFxxBIcqDm/LSLeJ1Vl8/YavGpSSKtvVx+NEDIKnKVeAsWetvaFap1WNfr1jsnGLHw2+QgvpNdA8/kLxErVyR6F3gDEIO72i6dOB5dPnECoDWvtDIWgHtleZQuW0EdVPahB+4MemL3oIiUEmnlpBa9l0SROBpaIKl6isSVKOt7c4lh5TXemjeVf7RevREkVd836YkkOXIPvDvhnCZ2JBMmWAgUVMJIQgsCxUXrW3OL8PwWbJW89KSliQmqgdHo3zhbyxWvYxY2+loT4Dh8yYvIgUp4qgD7x9H7K/4cZZhXPJIcBISMrhgSScwIq4o9oadl+B980wypeU6kB/TSPoEjCBNAAB0+0c/L5OSbqOkaY4ox/UV4zsXhlJGVKgRr3i39SqPjva/s9Mw+LyJCimhQcxUWpqQDH6Dz0jPcbwKpkwKCkjkpGb0Ygj1gVk+m7QS3pny+fglS2mK700Zl2S1yMsy3KEnaIheVbAgWqz9Aovz6aax9O7SFSZZAyqpZhXdgQfnHzDiax8OUADQAUPlBYJuTsmalEQY7FEkkBt9XI1eK5WKbWvKCJqUmjf3gPESQOnKsdOPFqqMF2yyfOzC9d4lIwyrhQA3rFEhDmziHWHkBvhywM5cFSHYoX2WYBDDfekMkK1YA+UUSkVDN0eCaC494wzds3RVElBwS5faIIKmcgfKJJy6fSO5wB8Pm0LDRHvTb9xEM55ekTlqelfzyi4H/b7GKei+Rghii1zDGTi0H4tgD5dITZKxYTHZljTORYyxU5C2YN8/WBJ9wwYaRSCLs0TC+cUoceimWJWYjNWX5aco4lVYlMxV/yz/eLrZCaZBcPQRcJjAp9Lwv8A4gmkR70vE4N9kpjhKiUkAgNVz+fjwMsJFy4dzz+2sBd9o8VqO+sVHHRdBs/EJLZQ0UiaYrCWixCQPKCpJEotAVdtI7KkFYJDMLuWiMpTltb0e0EyZClJ8JBfTWAk6CjGweXKe9OZguVhFlJUA4FyCGG1XvyvHlMEh3JYjTLWtKP+8fSP8NkAyygBBzhwVpCmUCQ0Iz5uEbGxxctMWdh+wisWjvpmdMnLmSpNyoKIyjNSjPqK6ERqcR/h1LUqWxmFKfCczAsKhmtV4+l4VTISOWgb20jypkYpzlJ2nQyKUVVCfCdn5UvCjDoSyOdSavUmpgfFdnpSggZUnK931Z9YbYuaQPCxOztCo42aCXlKPMEfekZptWMjY0wyUoSEpDARNU+FIxajdJEL+M8bTKQ5506X1gefpE4/I7xWNyhwCqtW0AuecfOuP9tZom5UAsDqGca8wKQBxXtgS4SpgbEGoJrp6Rk8fjlGtVKJc/O8PxYZSdyQueRRWg/iHGpkwlRJDWGZxy6wnx80KJKjfW+n7+0CTMQC7kv6esDyZgBOZRL/AC5x0MeHj0ZZTcgmeEsCklW567nehpAIFeUFlcupBANb2MdkpBUCWHR2MNT4ouKuQVw/DB6Cmun1hnNSBVjFUlOotBC1+G7vGKcm5HRjGkSlrDhhfZ4OUgNr53hXhi/L0g/MoUvCZrYcSFAbN84qUX/DFvejYN0joWCNB8oll0clzNdPaJFfKK0A1AZnJ2iHckWrE0VTMQIlmgdMwx0kx3OJyixbmIJeOpmxYgiK6JRSomIisETgIqTFp6LoiptI4kRNLbgeUczPFlHARE0JJs8XScI4eGMxASAQGoIXLIlpDIwshhOz81WYhNg99K6X0+W8W4XhDpKypICQSXNyC2UbwX/OFpW9PhZmpZvvAmKOYvbNVO2zcrRn55H3oZxiuguXVYoJeYhKgEtlo1B5PEeHYYrWlIVloVZiWqCW6G1IFmrKhnVV6ezCIS2dspTWprQUiuOi7C8S6glAFRmOZr1sPeNh/h/OUieEJqySXNmO25enrGZMoBawkKy5co52rz1jddjOHFiVJykZkkhqKBBb0+cZfIkuFDILZ9MlTmSBEZmIhYrEAVgDHcXSgAk3NPK4+fpGDkFxHMyfA6sS0JJ3GEBJU/w36Rm+M9paHuyxsfesUk5PRbcYrY94v2iKSyKl2UD9I+dccx6lrqSxOZjpp8olNxhIJUCFfcN+8L500No5+mnWNmHFxdszZMnJAn8QGYH1/POIqmnKS4Lmw89egj0wAeIO53OnRopTiU1pyrpG9RvpGW2VzGN6GjM0VKkj94tUhKg4DHzL/aKEyFK/eGotRb6KzJqwguRJUkhyzlqUrFuBlK3BH5YgwykEktk6FtoXkytaNWLFq2FYedYDzfWCpgGUhhFAS12MSAu33jnur0b09HsHK6/nlB6pflTlpAOFnMS/tF2YKFS3lAzTbLjVHAgjfn+PHEqSo29LxxUxiNX1No4pYvbz+VIlMhZ3INiQel4gJCw7N7xBcy7dKnXURT36tCDFqMi24+zEpUxpFsubv8n9o5LlksEp+8NsB2eK0gk5XU1deQFybR2pzjFfcciKb6FS5ibJTXc3hpw3s3iJ8ta5cskIAJsHBa3QFz1jZ8F7IpI8aAU7EEAeZBJLn2j6BwuQJScoAAZqWjm5v9QUdQRoh47e5GN4H/hqAgrmkKKpfhA/Qqh8zS/NucW4n/DtBXKmJogsVgXZQAIANqkltI3aZzADQRH+IYRgfl5W7sf9KPwfJO0nYtUuYAiW6RchzmsTz3jOYvhndXj6p2i4mg5Ug5i5oBShq+1jGF473ayyTRrMwFHZ7kiNvj58kqUhU8cV0ZtS3DC0GJxCchGXRj01iePwqZYQEn4khRe4NQQdtIDTiSEqSwZVywd+sbNSWhXRdMmBSS2mUJoxLEufQxyckJDkXF+esV4ZOh8v2jk2t67decXWyzuGUTQChMO5XDZiwlZKbgOaMRVj5CF+BwniyqJtppaNp2VBSqYgh0k5g4s4akZ8+StoKCvsddl+HIMtMxYBJcW28L31D0hsmaEOmzOr1oT+c+sBz8WmUl3AG325wn4nxQAJVm6BrjYDfTaOW05Me5KKGON4+mWWc1DnVj+V8ucZnH8Y7wqZj5s1q1GrPCniPEu9YAEKpqKsOgcmEs3NvUHcH1EbMXir32ZMmZvSHv8AMSKVLhthUM/TrAM7iaetf7V1hQtS6DfXYU12iOWpSSHGr0tpyaNkfHijO5Ma969d71p76cojNmJTsVHatoXZ/wCkuP7R4IBYlm5Gul4L6aJZ6dOKgxDVpvFaSKC9fWkEKRLJLE9Iq7tI1Py2hqaohV3hBcU5aRfIxIVQxHvWuI4lAVUCI6rYUe9B0mWBahg/CTA7FXUGsAYFLUI6VhqgVqgdYyZX6Ohj6JTVkdOUT/iCAzRUSkswieYEMLxnaXwNX5HEKdqa1MWFJ8vzpFaU+UXImUrZ/b6xH+REvkpWRqfaKSpT093g4IBFK8zA0xBff97xcZIjiyCFEE5gPKLu8HP1MVlJb8EVlTb+sXVkTaNpgOzeHluydXreweHGHloTYAQD/ERIT4wS5S7YK4roZSls9foBFiZ0KxNjvfQPALkNTiIj38LO/wCcc7+J9MrkWcVwiZiFAeFRFFRh1dn198rxsC7E1PMHekbIz4GmkEUFY0YpygqQuSTPnWJQcxcKBrmJahcH0pAFGLB63PLaN9iOEJIU/iKiH0Ial6wsncICUk0UMwBN6DXq0boZ1QpxMzJQoh8pY6tT7RfhpDGure0P5uBLprlSQAE6Cm3lEpOElg1Io3Q+cW8wKWyzhXDwVpURT5xqkFKBQV/LwqTOQkM4pzGv3iibxQUYvZxrUcr+XOMc7kxnJRLuLYwl0vcMxpe2Y7agxl57934ik1ZgXZq6E7wVxSe48drc9HoRTSnOE09b/DmOjE6ch09KQ/Dj0Z8srBZqlAiobSoFvOkcBCWJd2pzB/OcUygtXJuQ0iOMzP4rjd7R0FH0Io4rEEFha3lFyJoI8QvsfzaAUk7PBCKsTRtN/e37wbiiqGOFwBDkVTpVqN7ddxHgg5XAZTDM6gx0IZnY/jaBZlkMk+Em2gI0zG12iqXiDck1hfCT9lk0ULm3OCBkIdIBVtv7RQnGPQjlziJUkOf7xbTItFsuQTekTEkpPPkfS8QTNzML7PpEkJW9/KBd+x0VfoLwmIdVQfzaGhm+F3J6NaBeHyjdXuLQQZIubH8EY8ji5G2CaRNHif7RxSSL0jsot+pvf2iUxQNBC/Y2tFYnem35ePGYCY4ZPnFRBHOCSTAdoI73R2FtYkZny/KQEkHn6xOWYjgiKQWCDoPSKVgPtFXeNEjOERRaLuzaIixMdj0Y2AeMcMej0WRnFx6PR6IUyKo5pHo9BEIwOn4Z3U/IR6PRPQMgHH/o/wCCf+0LMddXn/2Mej0PxiMgdgPgX/w/9oSSP9XzHyj0egof7gZejp/0z/xV/wCsCj/Vm/8AjPyEej0Ph0wH0e4R8cv/AMifnFnGPhX/AMlf9FR6PQf/ACFr8Akl2PSOL+H83j0ejSJ9k5d1dB/2EVo06n5x2PRZZTNuYnIufOPR6C9FnFQ1wXwiPR6E5fwj8PY1m2HT7xYu3pHI9HP9G1Acy/n9otwtzHI9By/CUuw+Zb85wLN+L82j0ehUBkyv9Xl9o9I+scj0N9CiCvigpMej0VL0XE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6" name="Picture 16" descr="https://encrypted-tbn3.gstatic.com/images?q=tbn:ANd9GcTeUJqbSTngArrCamOG4yo6-Suo-8X-bz0Paa2Nxh5LXq3e1FC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652">
            <a:off x="213756" y="3125034"/>
            <a:ext cx="3998571" cy="249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https://encrypted-tbn0.gstatic.com/images?q=tbn:ANd9GcR4F-X9-1z-e1M7Io7ciK2EEYIFAV1rBOtqPq33YIcolFO_SsD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527">
            <a:off x="5614662" y="648997"/>
            <a:ext cx="3437161" cy="214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0" descr="data:image/jpeg;base64,/9j/4AAQSkZJRgABAQAAAQABAAD/2wCEAAkGBxQTEhUUEhQUFRQUFRQUFRcXFBQUFRQVFBUWFhQUFBQYHCggGBomHBQUITEhJikrLi4uFx8zODMsNygtLisBCgoKDg0OGhAQGywkICQsLCwsLCwsLCwsLCwsLCwsLCwsLCwsLCwsLCwsLCwsLCwsLCwsLCwsLCwsLCwsLCwsLP/AABEIAMkA+wMBIgACEQEDEQH/xAAcAAACAwEBAQEAAAAAAAAAAAACAwEEBQAGBwj/xAA7EAABAwIEAwYFAQcFAAMAAAABAAIRAyEEEjFBBVFhEyJxgZGxBjKhwfByI0JSgtHh8QcUFTOyQ1PC/8QAGgEAAwEBAQEAAAAAAAAAAAAAAQIDAAQFBv/EACoRAAICAgIBAwMEAwEAAAAAAAABAhEDEiExQQQTIgVRkUJhcbEygaEj/9oADAMBAAIRAxEAPwDwJokJ1JivgAhAyley+4cj5d5rXIvJZLdRJV40vok1ARoksSM/sZ7qab2drpgw5N0NSUbLbWJbSVkC0JLSnsKVsE2wWNClwCkNumvZN0tiWVyxNYxRkTGNQbM2EwJzWqGhNaxTbEoVomtKnIn06SRsNAglcQrQphLqBTsJVyqOzTsiLIms1CCxS1qshtlPZDZLsNQhzUIarDmJFJwcJaQRe4uLWMFLYUJqtSC1XarUksRsdMrwocE8sQliFjoUAihSGqUGwghW6DO6PP3VcBXaLbBLZmZ4auy33Tcq49V6TZ59nBiUXJwrEaaJFV15QQUgmvhDUEpcog9EahJpo2BNJUGnulbGuwmAI7JDmrglYR2TdMYxHgsBVqfI2Yibga6anRXcVwetSaHuaMhdlzNcHNzRMGNLKTyRTq+R1CTV0UhTVmm1Po8PqFubI6AJ8piY1ixRuwD2tFQscGEwHQcsjW/kfQpXNfc2r+xXdTvZObTQtYrbGlJJmoFtKyr1mq81m6TUp/myRMNFHKia1PFAoxSTOQKEtaj7NGKaMJGw0U+IlzaZcxud9g1vMuIaJ6Xk9JVejhSHFxJkhoLbQ0gXgCY12PqtdqluGaJgASSTAiSdT4pPI3ijH4i4spueBJa0kDmdkGGY7I3PIdHekAX30tC0qjXio1obLIJc6dDsAPuuw3D2sENmCSbkm5MlbfkP6SgaaA01oUyHlwbMNgZo7pO+U7wk4djnCXMLDJEEyYBsSt7iDTRScxAGK27Ct7YGH5nMIkTkDWkEzsCS4enRWqOBBKG43RlOpq1RFgr9TDZNktrjGgQU7NZNWgCLWVKthl6FmGO6DFYG30XWstHDoeaOH5pVWnay2TQuidgSBJaR5W9VT3aGUWebaEQYreKpd4kJtDCOdoCfAKjmqsarKjaaa1i0Bw14GYtEAZjJFxIH3UCjm0GpsBfyU3kTG0Yqngczc3WI+/hZWeD/AA+7EPLWmMrcx9QIC5znjumQBYiIuOY5q/gsS9neY4tJGyjOc6erHgoqS26LOOwNTK5rAGFoyu7pa5wjQdLBUuEdo9hoHORmDmNvAc2RPodF6D4Y4oXViK7nP7stzEmC3l4hb+NxGHpntQxpdIPdOVwneN+vivOnllB6NWejDHGcd06R5mhgG0DLy4VNRoQD1XouG49tdoouE58zXEWkO1I6zdeU4rji55cBDSTl9VsfDmErEtq04s4a6dZ6KWRPXaT5GxP5VHoyq2Ba1xH8JI9DCWKQla3FMIBVfkMtmQZnUSb+qoOpELqjO1dnBOFSaIZhUFXCHkmiygklG2CiuMOFDqCtZDyPomsw5doCtubUyzRQ9mt6pwp7QM4ieZCruwwQ91PoZwa7MxtFGKS0RhShNKEryG1M2rQzFveLcrpIEQ6xGV3S8+ICYaKu9mu7NLuNqZ4oKtVwr+1Ds/7MNjJGrifmJ8It4rZ7JDUooOYVGjHfh+8DJsCI2M7nqizEKzVw784ggMAOYR3nHa+wH152vzqS24HErPdIuhbTVrsVIprRlyK0XS4jaUrEVJEJ7sQ2SdVLXzpEcoXRdeCOt+SthMHncG891u8QrRSFOAYERGoHvoqdCNxB5hOLhseqlN7STfg6ca1i19zyNfAGVYweBqRvHISvQ9hmINvBWqdDYC3hf1VJeodUJHDZigMDO80vMafaUFLEOYS6nSyuPU20W0cGZkRKJlMyW2lwInkoPIjojBmBiC6sc7wA4jYR+Fc3DrRGCdMR+eKu4DAtdUyu2G036SE8syiv2JxwznL9zzz8OZTqdM7+C9RxDhtICGNI5m8rKqcPIkjbZKs6khpYJQdGdieHvLW6wOloK9NwrFClhiGg5tDGom09FPCnd2XmZtFlcwuDaA5x0P7p9pXJlyXw/DO7DjpXF9o8+X8jAmY2R0odYiFpVME0zGUSee/oltwAy2cMwNxN/JU92JzvBIpP4WTccwOnnCvs+HnA2g/zf2Vvh7i1172WvTxjdcpHXZSyZproti9PjatmCzB1GuNjO8wQRzkq7UxLg2J8nNHvCuu4oJNp5LKx9XMZFkqbk/kh5KMF8WIqvL7PLgOn9Euhg2Zr94ctPWFDnFCJVfHBzPl2zTfwZrWZi8ibgRPgNVlV8OIhWsTWLo5gAHrGiQ1hOspYtrtjZFF8RRRNFd2BWk3Do30kXMmsZldmoNFXzQQmihubQz30wq76S1HUEp1BDcVwZlmmo7NaDqSWaSaM+SUkUC5pHJOowNCsmniINwrbKs3XpSjRzxZp9qNilipJuqQbuE0SFKkVts0qTgFew9eB0KxGVFZpVFKUbLQnRp1KgU03An7qoHgpjOik0XT5L1UN6X1TsBTYyYOqo04T2tGyjKNqi8J07ot0nNBJLpO39krGVA8QLna33UNYOiuU4gABv1n1U+nZRfJUYrsM5sEiJ8o8UxlUCxJd4afUXW92AeIcB6qaeFpCZAWeawrBXTKFCtTIjKRaNvyU9nD2Eywwev3V2kykBYBcKjBoPqpOT8WWUUu6DZQsC4XH5ZRVZnaQNf7ymjFCFzcQCb+yT5Io9XwZZwkapFfDFXsRixNtFWqYldEWzjlGPRRNFG2mm9oFIemciaihYoBWA8AQAEsuUJWxkq6IclOBTgiAQ2NrZULULgruWVHZJXIGhQLEDmLROHS3YdK5meMy3U0osWm+gq76V00J8kJ4zxtaDCZTXNYpyr3G/B56RcDwobUVQuKJrip0PZoMqjdPY0bLNa5Ma9I0OpGnEJrXLNbVPNNbVUmiqkaIejFZZ7cQVPapHEdSNJtdOZiVkCojbUSOI6mbbMYeaP8A3UrGbVTW1VNwKrIanbqW11Qa9NalaGUi6K6I1BzVIBGxKNYVQpcppC4BawNCgUQcmhqksQ2NqC1EGomhEErkOokBqnIjCY0KbkNqJDEWVPDFICRyHUBABQuaVcaFKm5je2Z5CrVBdbBCqVWidE2OfJLJi4PnYCINRZUTV9G2eGkBC5NXOalsagA1MDFAYmNCVsKRACMIgUYYkbKJAtCYAua1Na1I2OkCAjARBqMMSNjJAtCY0ImsTGsSNjpEtT6ZQMYnMpqbKoMIwuaxEGqbKEhSApAUgIBODVn47jFKmWtnM95cGNFy5zAZbbQ2IUce4s3DUXVHQSPlbPzO2EjRfIOLfEDq78xgXMQXGCYE3OtgLRYLny5deF2MkfXeA8fo4oO7MkOaYcxwh46kf0WwAvz9h8c+m4OYRIdbSbi8+I52Xqh8bVcjACZElxIgE5pbAbYAaQf8QXqfj8gn1oAI2rzPAvimlWgOeJyEl0ENkakna3stvBcTo1HFjKjS5p0kSereYTrLCXTHSL4XIg1TCzZWiF0IoUEKTYQCFWqi6tFVauqbG+SeTo8IApDUeVSF9K2eAgMi4BMCINS2NQsNRgIw1GGJWx0gAEbQjFNGKaRsdIEBGAjbTRhiRsdIBqY1EGI2sSNjJHBG0LgxG1qRjobTantYhp0k9rVNsskQAphTCIBKMCAhqt7ro1gx4xZOAXkfj3jFaiwdmwhrXMe6pmBbuAxzI0mN1Oc9VYUj518W8ZFQPY6oX1GvjMIyPAsMjWwI0vF/fysG4nLrqRormMHakuc7vOJdsIM8uUz9EhmCc1suyy7S4MgRNhcROliuNNPsdCWvcXZRF4AvudI57p1NrtBUEz3gXXAdGgvIA9/GKrSQQ4kgSRm3DiCBl3MEbI8EwlrnWDQQ2PpYfxXgHaTCrog0b/DcUWsggTmMHW0QRYwdB+QvScK4841qINNry17RLYa8m+UvqOBsCdYnl0+fkVQ7KSbzdxAEgTBdpO0E7gLZ4FX7ol1s0VA6oA11nOaYkE6QQYN7akrll6flyQEfoXhWMFam17dwDv8AfzvurkLL+FAP9pQjQ02nc631Iueq14VfHJdC1BKYQgcErMxRVerqrJCr1BdNj7JZOjxBKFdKNoX0rPBRLQmALmpjQptlEjg1EGomhNa1I2VSAa1Ma1GGJjWKbZRIANRhqMMRBqVsZIANRgIg1HCVsagA1G1qkBGGpWxqHUwmgJLU1qmyiCAUwpCKErYxT4njBRpOqOEhonWPqvknxbx816Qa5pkuJs62Qw5xt+8IjvSA0nxH1njmGNTD1mDV1J4H6spynQ7xsV8Er1e4ARmaCXNhsk2IBcSA4t5Dk7yXJnb2X2GSMt9QOPJs9RBGgv4n16JtdreZaA489NSOpE+3MqxwyrTdVLqtNmTJlysmmSWscZlohvUm1xaBIitRbRpuzO7SW1QwAH9jVlmUue7umW06pGUm/qjp9mNRRqYXvB2cHMOricoiL7Xb6jRCMP3hBAiGS8i5e90ER8zRIk9dFrnDT2kZB2dKk6pcfsy4EuGYOIeAQ3vRq5o5Tq8BwLw3u0x2xyRTe21fOO9Sa8TlESSDGmljGW3TMeXp4pznNYNScsADUnSFX7/agNmWkOvESDN5trFrr6L8T/6dFveo0XgdnIax4dWa5mrnNJhzTLBAvMRMrCo/A7g6j+0YKddxZmcTTaCBmBFjEd4Q4WLSDqCt8V0HU+tf6W48VcKT3WuzuJY3Rsm9iSbm9+evL2cLzfwL8NswNDLna+q45qrhpIsGtvZo6zeV6KpWaNSPULlefHHhyX5KxTokhA5VavFaTdXD10VHEfEdECzp8vzkoS9bgX6vxyNqzVIVaoLrKqfEQAPcOk3tvy8Fmu+JjNtNtT9QFJfUscXwmxZYnJFDIiDVaaxcWL7NyPBUBDQmtC4U0YakbHSDa1MCU0JgU2VQwJjSlAJgSMdDAUQQNRtCVjBBEFACINS2NQQRhC1iMMStjJBNRtKABE0JGxkMBRgpYCYGlTlJLscmV5H4l+EqeKq91hY6GudUgFju8O5Ezmhm3O+oXp6+LYwEueBGt1l474no02ktDnkWgWB8yuafqcK7kh1FmLgvgCk2qxxkimDlIApBricweGgE1DMgyQO9oTKp/Hfw0HNaKRYKzMPi8QHFjM9R1M0Q5rnWlrhWqNh0jv8Agg4l8ZYsu/ZCnTZGsZ3T52+i8fxZlbEEHEVn1nd6P4WtcWkta0QQDlH06KS9Zj8MdQY9mOwIr4drsjsO3BYJ7srQ5xqsbUmi4bEurCo7rTvqvZYr/UqgCX0qJqOdlaXRE5btmeRdy3Xz7hnBWtggAg5oadBIsfCVp4ei1rsxa1uW55+h8lz5/VW/jf8AwpCKro28b8f4uo3MykxrQSZNyII0sL3jyKyv+YxlbKX1MsE2DQNTc3vuSSnUsX3S0730jwFtDdCyrJFoGlxc+fJcUsrfa/PP9lLSNrh+MewHNULiY3m++ijF8SzD5naHnzVAEecTy8N0sUjuT4jquL24t2xm2BVxV4uQfy/VWDXNhodRt01XMwzQRsPP6dU1r2zYXMi6duPhASfkrV8c82ueemyqVA+TlqEDlGnNaVVuWTYxsB0tobqjUN9ITwrwH+T6D2YUOohSCiLl9xbPDSQg0VApp0qcwR2ZtRWRdlThCKEuw2okIwjyKciDYaBBTGlcGog1I2NRLSnNKTCYxp2SNpcsZDQiCqVsaxnzHyFysrG/E7WmGtnbneV5+b6hgg6u3+3JaOKT8HogqLeMUhMmCCRG5gwD5rx2P43WedyNQNBz9FWp0nFwLidJHpznovNz/Uskv8Pivyy0cS8nqMT8WW7jIPW5ssZ3Gqz5lxvoATG/1VahgczwTAuXeVxH0VyllbPID1ufuV5mXI5P5Ntl4RrpCqlPNMkkd6ddr+33VerhSW3mCP8AH2Vg1AJvry+vt9Eh2Jid9PAC90kb8D0VamFsZExIHLUKuKcklrdSLnToBtur5x4j+IH6CyTUrTtcdYP5f6KsXLyIys2jLjmadtiAPDp/VMxWBAMlp00tvsfqUVNx087H+GLIHYkzFp5SNN9dNAjcr4NSoNlJsQBfnrBjRN/2kj7z9lUqVo7xEAnnF9k7D1oAM6i8fqI09EHfYfiGzBxpH4Y081Yq0Te5AEe3NU6mPnQ+oiRP56qXYvSRMSOpsI90GpPsYtDLvpFtLzKl4AdLRcA+p1VanjAQ7LsD9ZAugfi8puLag+On50Q1ZizhYuXnW0AfnT0XOxTBYTAt8qq1axLdfmiIHmT9FzXkixP0R18sJ7cUypDSmmmpDV922eGkAKYKg0QpbWaHBsiToJ+ytho3t5qLzQV21wOoWVm0CiyQmPxFMfvBIqcVpxYErlyfUfTw7mv9clY4JPpDQiCzn8Y1hot0ukVOOuIJFtohcUvrWL9MWyy9LM2wwoapa35nNHnK8lj+NuJkEzBEDrGyzX4yoSCec62jkVzT+rZZf4RS/nkdemS7Z7SpxOmNO8fzbcrLxXGC4axyA/ovP08RJMjS/tvsiL5dbbTc2AXnZs2XM/8A0k3/AEWjijHovPxE3vzix8R9Ak0KjSSYuHe1zKS+kQP1dfC0jxSmVo21kx57FRS44H4LmIl0Bv3nl9yj063n76+eiqdscoJ52j2+qCvXcWlw7szGs+X09Chq3wG0XxVbzIiAet7wVTrPEuuZNrm1r2jw1/quw9QACQJFpIttfKpGGGpINjY31uCTy0sikkwOXHBXdiJdlkjugkxzA05n+6ipRlkiZOwH118bK3TLBBMDaBpNpj6prsXTa3m6Ok63HLyR2rpCtX2Z1LDuiHXAFo7pkREnf/Pm/DawQBbUb87/AJqo/wCWaQXFpgnpMf5lD/yrdW+OtvTnsme78BSQynQM5iIEaczPLklYiiZtuROkehHSF3/JhxIGkTMzbkgdjiAdDM3Ak9T9fqslKzcMrV8OCbm4vqRyg/RJNWRA/dG0850T31Z5TaSSCB5WSWva0Gf7lWV1yIzu1kTpEjx5BA6rAaDzNxroqrqwLifTyPPdNrOAA1iPf22HkVTQVyHHEiDY969/zqhNclpO2YgAzFon0Se28I9tFXr1Z0sL9J6HmioGWT7l4YgaH8m6NvEIEAwOQFvdYhJDrTAN45b+UlE94nQFN7KN7p7ZvFq3/wBhEjl6XU1OKVHDK55jTkfNU26nw+6W/wCbzCk/U5nxs/yW9uC5pF04uN76TupHEnH94/n+Vlv2/m+ysj5T+tvsVBwXkG78FwYqec/fqhdXJM3jYDwO/mqg0PmjwvyN8T7JdUh7Y5mJ8/EqXVSSeZ85kf0VJ3yDz+yb+839Q+yziBssPpaOA0vqPG3oq3aAkyOfIK7S+X86LMHz/wAp9locivgbSeCbCYi8dYv+bJ1XFAWBDbiRzkSY3/ClYb5D4/0WdU+bzb9k6ipMz4Vlypip1ffWNN7KGvi9+ltfzVVKPzH+X2V+p/1ny+yLSjwStsMt/BzCU2o4mJlp5adO8gpfIfL2auo/9Q8T7OQqgyY99gRYkRrppr4G/qqJruBIcYuQBfYe1/ZXMV+7+ge6za//AMXiP/ITY0mMXWVNxsDrI5adZhVX03mJBg7gyf7faVoYjR/iPYrsd/1N/StGVMOpkijaARqLjS88vNH2ZtaRa49ydlGI1b+r/wDSIbfyf+nKt8AjEtduGgADqbCBoqmMrAgE73AsD6fdDi9D4U/ZZ9X5m/y+zUceNPkMuEPFQTGsdRpPRIq1pm+8aH+nipb8x8D/AOnKpW1f+o+wXRGKs558Ie4wDpqTcgXj+31UYqs6b9CINribj80SMTt+bI6ujvAfdMl0wIEvJaDOoHp9kFOqRBMwLeo1+qKjof0n3KCv8h/l+yeldBfKsIzJNo5/ltkt5M+nPXdG/wCUfq+wVlqF0HHFNn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2" name="Picture 22" descr="https://encrypted-tbn3.gstatic.com/images?q=tbn:ANd9GcTFnrXE1vh8dYmzo_Zm13M-7yjK2b0n7CBNh2RSax8Q_vcihYb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52" y="312738"/>
            <a:ext cx="3158355" cy="19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https://encrypted-tbn1.gstatic.com/images?q=tbn:ANd9GcS_qkseyXCL27ZlUy_J7P2YU-qswWUFCk58uPCMO5p1Fhm1jO6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390">
            <a:off x="3609735" y="2413610"/>
            <a:ext cx="2870721" cy="211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6" name="Picture 26" descr="http://copypast.ru/foto5/4153/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2127">
            <a:off x="917575" y="2055004"/>
            <a:ext cx="3497026" cy="165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8" name="Picture 28" descr="http://trinixy.ru/pics2/20071129/priroda_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1971">
            <a:off x="3502122" y="4328415"/>
            <a:ext cx="2753965" cy="20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0" name="Picture 30" descr="https://encrypted-tbn1.gstatic.com/images?q=tbn:ANd9GcRdxrMFVeH_aIu9k6g_6dT-vCCGoCQmECdY4MSYi2wQ8LHym0GZ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0085">
            <a:off x="884907" y="4758944"/>
            <a:ext cx="3162508" cy="197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992" y="2312835"/>
            <a:ext cx="7024744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chemeClr val="bg1"/>
                </a:solidFill>
              </a:rPr>
              <a:t>Дякую за увагу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7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3.gstatic.com/images?q=tbn:ANd9GcRXfmLwoSceMiQNpslb9cX0xO5r-B-VUYxEsK7WRU-yUnJC0Wh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678"/>
            <a:ext cx="9144001" cy="685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45300"/>
            <a:ext cx="41867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800" b="1" u="sng" dirty="0" smtClean="0"/>
          </a:p>
          <a:p>
            <a:pPr algn="r"/>
            <a:r>
              <a:rPr lang="ru-RU" sz="2400" b="1" u="sng" dirty="0" err="1" smtClean="0"/>
              <a:t>Деградація</a:t>
            </a:r>
            <a:r>
              <a:rPr lang="ru-RU" sz="2400" b="1" u="sng" dirty="0" smtClean="0"/>
              <a:t> </a:t>
            </a:r>
            <a:r>
              <a:rPr lang="ru-RU" sz="2400" b="1" u="sng" dirty="0" err="1"/>
              <a:t>природи</a:t>
            </a:r>
            <a:r>
              <a:rPr lang="ru-RU" sz="2400" dirty="0"/>
              <a:t> — </a:t>
            </a:r>
            <a:r>
              <a:rPr lang="ru-RU" sz="2400" b="1" dirty="0"/>
              <a:t>це </a:t>
            </a:r>
            <a:r>
              <a:rPr lang="ru-RU" sz="2400" b="1" dirty="0" err="1"/>
              <a:t>процес</a:t>
            </a:r>
            <a:r>
              <a:rPr lang="ru-RU" sz="2400" b="1" dirty="0"/>
              <a:t> </a:t>
            </a:r>
            <a:r>
              <a:rPr lang="ru-RU" sz="2400" b="1" dirty="0" err="1"/>
              <a:t>порушення</a:t>
            </a:r>
            <a:r>
              <a:rPr lang="ru-RU" sz="2400" b="1" dirty="0"/>
              <a:t> </a:t>
            </a:r>
            <a:endParaRPr lang="ru-RU" sz="2400" b="0" dirty="0" smtClean="0">
              <a:effectLst/>
            </a:endParaRPr>
          </a:p>
          <a:p>
            <a:pPr algn="r"/>
            <a:r>
              <a:rPr lang="ru-RU" sz="2400" b="1" dirty="0" err="1"/>
              <a:t>екологчної</a:t>
            </a:r>
            <a:r>
              <a:rPr lang="ru-RU" sz="2400" b="1" dirty="0"/>
              <a:t> </a:t>
            </a:r>
            <a:r>
              <a:rPr lang="ru-RU" sz="2400" b="1" dirty="0" err="1"/>
              <a:t>рівноваги</a:t>
            </a:r>
            <a:r>
              <a:rPr lang="ru-RU" sz="2400" b="1" dirty="0"/>
              <a:t>, </a:t>
            </a:r>
            <a:r>
              <a:rPr lang="ru-RU" sz="2400" b="1" dirty="0" err="1"/>
              <a:t>який</a:t>
            </a:r>
            <a:r>
              <a:rPr lang="ru-RU" sz="2400" b="1" dirty="0"/>
              <a:t> </a:t>
            </a:r>
            <a:r>
              <a:rPr lang="ru-RU" sz="2400" b="1" dirty="0" err="1"/>
              <a:t>спричиняється</a:t>
            </a:r>
            <a:endParaRPr lang="ru-RU" sz="2400" b="0" dirty="0" smtClean="0">
              <a:effectLst/>
            </a:endParaRPr>
          </a:p>
          <a:p>
            <a:pPr algn="r"/>
            <a:r>
              <a:rPr lang="ru-RU" sz="2400" b="1" dirty="0" err="1"/>
              <a:t>природними</a:t>
            </a:r>
            <a:r>
              <a:rPr lang="ru-RU" sz="2400" b="1" dirty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антропогенними</a:t>
            </a:r>
            <a:r>
              <a:rPr lang="ru-RU" sz="2400" b="1" dirty="0"/>
              <a:t> факторами i </a:t>
            </a:r>
            <a:r>
              <a:rPr lang="ru-RU" sz="2400" b="1" dirty="0" err="1"/>
              <a:t>призводить</a:t>
            </a:r>
            <a:r>
              <a:rPr lang="ru-RU" sz="2400" b="1" dirty="0"/>
              <a:t> </a:t>
            </a:r>
            <a:endParaRPr lang="ru-RU" sz="2400" b="0" dirty="0" smtClean="0">
              <a:effectLst/>
            </a:endParaRPr>
          </a:p>
          <a:p>
            <a:pPr algn="r"/>
            <a:r>
              <a:rPr lang="ru-RU" sz="2400" b="1" dirty="0"/>
              <a:t>до </a:t>
            </a:r>
            <a:r>
              <a:rPr lang="ru-RU" sz="2400" b="1" dirty="0" err="1"/>
              <a:t>руйнації</a:t>
            </a:r>
            <a:r>
              <a:rPr lang="ru-RU" sz="2400" b="1" dirty="0"/>
              <a:t> </a:t>
            </a:r>
            <a:r>
              <a:rPr lang="ru-RU" sz="2400" b="1" dirty="0" err="1"/>
              <a:t>навколишнього</a:t>
            </a:r>
            <a:r>
              <a:rPr lang="ru-RU" sz="2400" b="1" dirty="0"/>
              <a:t> </a:t>
            </a:r>
            <a:r>
              <a:rPr lang="ru-RU" sz="2400" b="1" dirty="0" err="1"/>
              <a:t>середовища</a:t>
            </a:r>
            <a:r>
              <a:rPr lang="ru-RU" sz="2400" b="1" dirty="0"/>
              <a:t>.</a:t>
            </a:r>
            <a:endParaRPr lang="ru-RU" sz="2400" b="0" dirty="0" smtClean="0">
              <a:effectLst/>
            </a:endParaRP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07506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13230"/>
            <a:ext cx="81029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err="1"/>
              <a:t>Упродовж</a:t>
            </a:r>
            <a:r>
              <a:rPr lang="ru-RU" sz="1600" b="1" dirty="0"/>
              <a:t> </a:t>
            </a:r>
            <a:r>
              <a:rPr lang="ru-RU" sz="1600" b="1" dirty="0" err="1"/>
              <a:t>багатьох</a:t>
            </a:r>
            <a:r>
              <a:rPr lang="ru-RU" sz="1600" b="1" dirty="0"/>
              <a:t> </a:t>
            </a:r>
            <a:r>
              <a:rPr lang="ru-RU" sz="1600" b="1" dirty="0" err="1"/>
              <a:t>років</a:t>
            </a:r>
            <a:r>
              <a:rPr lang="ru-RU" sz="1600" b="1" dirty="0"/>
              <a:t> </a:t>
            </a:r>
            <a:r>
              <a:rPr lang="ru-RU" sz="1600" b="1" dirty="0" err="1"/>
              <a:t>багатства</a:t>
            </a:r>
            <a:r>
              <a:rPr lang="ru-RU" sz="1600" b="1" dirty="0"/>
              <a:t> </a:t>
            </a:r>
            <a:r>
              <a:rPr lang="ru-RU" sz="1600" b="1" dirty="0" err="1"/>
              <a:t>надр</a:t>
            </a:r>
            <a:r>
              <a:rPr lang="ru-RU" sz="1600" b="1" dirty="0"/>
              <a:t>, </a:t>
            </a:r>
            <a:r>
              <a:rPr lang="ru-RU" sz="1600" b="1" dirty="0" err="1"/>
              <a:t>ресурси</a:t>
            </a:r>
            <a:r>
              <a:rPr lang="ru-RU" sz="1600" b="1" dirty="0"/>
              <a:t> </a:t>
            </a:r>
            <a:r>
              <a:rPr lang="ru-RU" sz="1600" b="1" dirty="0" err="1"/>
              <a:t>біосфери</a:t>
            </a:r>
            <a:r>
              <a:rPr lang="ru-RU" sz="1600" b="1" dirty="0"/>
              <a:t> </a:t>
            </a:r>
            <a:r>
              <a:rPr lang="ru-RU" sz="1600" b="1" dirty="0" err="1"/>
              <a:t>споживались</a:t>
            </a:r>
            <a:r>
              <a:rPr lang="ru-RU" sz="1600" b="1" dirty="0"/>
              <a:t> i </a:t>
            </a:r>
            <a:r>
              <a:rPr lang="ru-RU" sz="1600" b="1" dirty="0" err="1"/>
              <a:t>витрачались</a:t>
            </a:r>
            <a:r>
              <a:rPr lang="ru-RU" sz="1600" b="1" dirty="0"/>
              <a:t> у максимально </a:t>
            </a:r>
            <a:r>
              <a:rPr lang="ru-RU" sz="1600" b="1" dirty="0" err="1"/>
              <a:t>можливих</a:t>
            </a:r>
            <a:r>
              <a:rPr lang="ru-RU" sz="1600" b="1" dirty="0"/>
              <a:t> </a:t>
            </a:r>
            <a:r>
              <a:rPr lang="ru-RU" sz="1600" b="1" dirty="0" err="1"/>
              <a:t>обсягах</a:t>
            </a:r>
            <a:r>
              <a:rPr lang="ru-RU" sz="1600" b="1" dirty="0"/>
              <a:t>. </a:t>
            </a:r>
            <a:r>
              <a:rPr lang="ru-RU" sz="1600" b="1" dirty="0" err="1"/>
              <a:t>Людство</a:t>
            </a:r>
            <a:r>
              <a:rPr lang="ru-RU" sz="1600" b="1" dirty="0"/>
              <a:t> вступило у XX </a:t>
            </a:r>
            <a:r>
              <a:rPr lang="ru-RU" sz="1600" b="1" dirty="0" err="1"/>
              <a:t>століття</a:t>
            </a:r>
            <a:r>
              <a:rPr lang="ru-RU" sz="1600" b="1" dirty="0"/>
              <a:t> </a:t>
            </a:r>
            <a:r>
              <a:rPr lang="ru-RU" sz="1600" b="1" dirty="0" err="1"/>
              <a:t>під</a:t>
            </a:r>
            <a:r>
              <a:rPr lang="ru-RU" sz="1600" b="1" dirty="0"/>
              <a:t> </a:t>
            </a:r>
            <a:r>
              <a:rPr lang="ru-RU" sz="1600" b="1" dirty="0" err="1"/>
              <a:t>гаслом</a:t>
            </a:r>
            <a:r>
              <a:rPr lang="ru-RU" sz="1600" b="1" dirty="0"/>
              <a:t>: </a:t>
            </a:r>
            <a:r>
              <a:rPr lang="ru-RU" sz="1600" b="1" u="sng" dirty="0"/>
              <a:t>природа не храм, а </a:t>
            </a:r>
            <a:r>
              <a:rPr lang="ru-RU" sz="1600" b="1" u="sng" dirty="0" err="1"/>
              <a:t>майстерня</a:t>
            </a:r>
            <a:r>
              <a:rPr lang="ru-RU" sz="1600" b="1" u="sng" dirty="0"/>
              <a:t>.</a:t>
            </a:r>
            <a:r>
              <a:rPr lang="ru-RU" sz="1600" b="1" dirty="0"/>
              <a:t> </a:t>
            </a:r>
            <a:r>
              <a:rPr lang="ru-RU" sz="1600" b="1" dirty="0" err="1"/>
              <a:t>Такий</a:t>
            </a:r>
            <a:r>
              <a:rPr lang="ru-RU" sz="1600" b="1" dirty="0"/>
              <a:t> </a:t>
            </a:r>
            <a:r>
              <a:rPr lang="ru-RU" sz="1600" b="1" dirty="0" err="1"/>
              <a:t>хід</a:t>
            </a:r>
            <a:r>
              <a:rPr lang="ru-RU" sz="1600" b="1" dirty="0"/>
              <a:t> не </a:t>
            </a:r>
            <a:r>
              <a:rPr lang="ru-RU" sz="1600" b="1" dirty="0" err="1"/>
              <a:t>міг</a:t>
            </a:r>
            <a:r>
              <a:rPr lang="ru-RU" sz="1600" b="1" dirty="0"/>
              <a:t> не </a:t>
            </a:r>
            <a:r>
              <a:rPr lang="ru-RU" sz="1600" b="1" dirty="0" err="1"/>
              <a:t>завершитися</a:t>
            </a:r>
            <a:r>
              <a:rPr lang="ru-RU" sz="1600" b="1" dirty="0"/>
              <a:t> глобальною </a:t>
            </a:r>
            <a:r>
              <a:rPr lang="ru-RU" sz="1600" b="1" dirty="0" err="1"/>
              <a:t>деградацією</a:t>
            </a:r>
            <a:r>
              <a:rPr lang="ru-RU" sz="1600" b="1" dirty="0"/>
              <a:t> природного </a:t>
            </a:r>
            <a:r>
              <a:rPr lang="ru-RU" sz="1600" b="1" dirty="0" err="1"/>
              <a:t>середовища</a:t>
            </a:r>
            <a:r>
              <a:rPr lang="ru-RU" sz="1600" b="1" dirty="0"/>
              <a:t> </a:t>
            </a:r>
            <a:r>
              <a:rPr lang="ru-RU" sz="1600" b="1" dirty="0" err="1"/>
              <a:t>земної</a:t>
            </a:r>
            <a:r>
              <a:rPr lang="ru-RU" sz="1600" b="1" dirty="0"/>
              <a:t> </a:t>
            </a:r>
            <a:r>
              <a:rPr lang="ru-RU" sz="1600" b="1" dirty="0" err="1"/>
              <a:t>кулі</a:t>
            </a:r>
            <a:r>
              <a:rPr lang="ru-RU" sz="1600" b="1" dirty="0"/>
              <a:t>. </a:t>
            </a:r>
            <a:r>
              <a:rPr lang="ru-RU" sz="1600" b="1" dirty="0" err="1"/>
              <a:t>Найчіткіше</a:t>
            </a:r>
            <a:r>
              <a:rPr lang="ru-RU" sz="1600" b="1" dirty="0"/>
              <a:t> вона почала </a:t>
            </a:r>
            <a:r>
              <a:rPr lang="ru-RU" sz="1600" b="1" dirty="0" err="1"/>
              <a:t>проступати</a:t>
            </a:r>
            <a:r>
              <a:rPr lang="ru-RU" sz="1600" b="1" dirty="0"/>
              <a:t> як </a:t>
            </a:r>
            <a:r>
              <a:rPr lang="ru-RU" sz="1600" b="1" dirty="0" err="1"/>
              <a:t>явище</a:t>
            </a:r>
            <a:r>
              <a:rPr lang="ru-RU" sz="1600" b="1" dirty="0"/>
              <a:t>, </a:t>
            </a:r>
            <a:r>
              <a:rPr lang="ru-RU" sz="1600" b="1" dirty="0" err="1"/>
              <a:t>що</a:t>
            </a:r>
            <a:r>
              <a:rPr lang="ru-RU" sz="1600" b="1" dirty="0"/>
              <a:t> </a:t>
            </a:r>
            <a:r>
              <a:rPr lang="ru-RU" sz="1600" b="1" dirty="0" err="1"/>
              <a:t>охопило</a:t>
            </a:r>
            <a:r>
              <a:rPr lang="ru-RU" sz="1600" b="1" dirty="0"/>
              <a:t> всю планету, з початку 1970-х </a:t>
            </a:r>
            <a:r>
              <a:rPr lang="ru-RU" sz="1600" b="1" dirty="0" err="1"/>
              <a:t>років</a:t>
            </a:r>
            <a:r>
              <a:rPr lang="ru-RU" sz="1600" b="1" dirty="0"/>
              <a:t>. </a:t>
            </a:r>
            <a:r>
              <a:rPr lang="ru-RU" sz="1600" b="1" dirty="0" err="1"/>
              <a:t>Розвиток</a:t>
            </a:r>
            <a:r>
              <a:rPr lang="ru-RU" sz="1600" b="1" dirty="0"/>
              <a:t> </a:t>
            </a:r>
            <a:r>
              <a:rPr lang="ru-RU" sz="1600" b="1" dirty="0" err="1"/>
              <a:t>деградаційних</a:t>
            </a:r>
            <a:r>
              <a:rPr lang="ru-RU" sz="1600" b="1" dirty="0"/>
              <a:t> </a:t>
            </a:r>
            <a:r>
              <a:rPr lang="ru-RU" sz="1600" b="1" dirty="0" err="1"/>
              <a:t>npoцесів</a:t>
            </a:r>
            <a:r>
              <a:rPr lang="ru-RU" sz="1600" b="1" dirty="0"/>
              <a:t> на </a:t>
            </a:r>
            <a:r>
              <a:rPr lang="ru-RU" sz="1600" b="1" dirty="0" err="1"/>
              <a:t>планеті</a:t>
            </a:r>
            <a:r>
              <a:rPr lang="ru-RU" sz="1600" b="1" dirty="0"/>
              <a:t> </a:t>
            </a:r>
            <a:r>
              <a:rPr lang="ru-RU" sz="1600" b="1" dirty="0" err="1"/>
              <a:t>передрікався</a:t>
            </a:r>
            <a:r>
              <a:rPr lang="ru-RU" sz="1600" b="1" dirty="0"/>
              <a:t> давно (I </a:t>
            </a:r>
            <a:r>
              <a:rPr lang="ru-RU" sz="1600" b="1" dirty="0" err="1"/>
              <a:t>століття</a:t>
            </a:r>
            <a:r>
              <a:rPr lang="ru-RU" sz="1600" b="1" dirty="0"/>
              <a:t> до н. е. — Цицерон, X ст. — </a:t>
            </a:r>
            <a:r>
              <a:rPr lang="ru-RU" sz="1600" b="1" dirty="0" err="1"/>
              <a:t>Ібн</a:t>
            </a:r>
            <a:r>
              <a:rPr lang="ru-RU" sz="1600" b="1" dirty="0"/>
              <a:t> </a:t>
            </a:r>
            <a:r>
              <a:rPr lang="ru-RU" sz="1600" b="1" dirty="0" err="1"/>
              <a:t>Сіна</a:t>
            </a:r>
            <a:r>
              <a:rPr lang="ru-RU" sz="1600" b="1" dirty="0"/>
              <a:t>).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8996" y="2634245"/>
            <a:ext cx="42599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/>
              <a:t>Особливо </a:t>
            </a:r>
            <a:r>
              <a:rPr lang="ru-RU" sz="1600" b="1" dirty="0" err="1"/>
              <a:t>численними</a:t>
            </a:r>
            <a:r>
              <a:rPr lang="ru-RU" sz="1600" b="1" dirty="0"/>
              <a:t> стали </a:t>
            </a:r>
            <a:r>
              <a:rPr lang="ru-RU" sz="1600" b="1" dirty="0" err="1"/>
              <a:t>застереження</a:t>
            </a:r>
            <a:r>
              <a:rPr lang="ru-RU" sz="1600" b="1" dirty="0"/>
              <a:t> про </a:t>
            </a:r>
            <a:r>
              <a:rPr lang="ru-RU" sz="1600" b="1" dirty="0" err="1"/>
              <a:t>деградацію</a:t>
            </a:r>
            <a:r>
              <a:rPr lang="ru-RU" sz="1600" b="1" dirty="0"/>
              <a:t> </a:t>
            </a:r>
            <a:r>
              <a:rPr lang="ru-RU" sz="1600" b="1" dirty="0" err="1"/>
              <a:t>природи</a:t>
            </a:r>
            <a:r>
              <a:rPr lang="ru-RU" sz="1600" b="1" dirty="0"/>
              <a:t> </a:t>
            </a:r>
            <a:r>
              <a:rPr lang="ru-RU" sz="1600" b="1" dirty="0" err="1"/>
              <a:t>планети</a:t>
            </a:r>
            <a:r>
              <a:rPr lang="ru-RU" sz="1600" b="1" dirty="0"/>
              <a:t> у </a:t>
            </a:r>
            <a:r>
              <a:rPr lang="ru-RU" sz="1600" b="1" dirty="0" err="1"/>
              <a:t>другій</a:t>
            </a:r>
            <a:r>
              <a:rPr lang="ru-RU" sz="1600" b="1" dirty="0"/>
              <a:t> </a:t>
            </a:r>
            <a:r>
              <a:rPr lang="ru-RU" sz="1600" b="1" dirty="0" err="1"/>
              <a:t>половині</a:t>
            </a:r>
            <a:r>
              <a:rPr lang="ru-RU" sz="1600" b="1" dirty="0"/>
              <a:t> </a:t>
            </a:r>
            <a:r>
              <a:rPr lang="en-US" sz="1600" b="1" dirty="0"/>
              <a:t>XX </a:t>
            </a:r>
            <a:r>
              <a:rPr lang="ru-RU" sz="1600" b="1" dirty="0" err="1"/>
              <a:t>століття</a:t>
            </a:r>
            <a:r>
              <a:rPr lang="ru-RU" sz="1600" b="1" dirty="0"/>
              <a:t>, коли </a:t>
            </a:r>
            <a:r>
              <a:rPr lang="ru-RU" sz="1600" b="1" dirty="0" err="1"/>
              <a:t>окремі</a:t>
            </a:r>
            <a:r>
              <a:rPr lang="ru-RU" sz="1600" b="1" dirty="0"/>
              <a:t> </a:t>
            </a:r>
            <a:r>
              <a:rPr lang="ru-RU" sz="1600" b="1" dirty="0" err="1"/>
              <a:t>локальні</a:t>
            </a:r>
            <a:r>
              <a:rPr lang="ru-RU" sz="1600" b="1" dirty="0"/>
              <a:t> </a:t>
            </a:r>
            <a:r>
              <a:rPr lang="en-US" sz="1600" b="1" dirty="0"/>
              <a:t>e</a:t>
            </a:r>
            <a:r>
              <a:rPr lang="ru-RU" sz="1600" b="1" dirty="0"/>
              <a:t>к</a:t>
            </a:r>
            <a:r>
              <a:rPr lang="en-US" sz="1600" b="1" dirty="0"/>
              <a:t>o</a:t>
            </a:r>
            <a:r>
              <a:rPr lang="ru-RU" sz="1600" b="1" dirty="0"/>
              <a:t>л</a:t>
            </a:r>
            <a:r>
              <a:rPr lang="en-US" sz="1600" b="1" dirty="0"/>
              <a:t>o</a:t>
            </a:r>
            <a:r>
              <a:rPr lang="ru-RU" sz="1600" b="1" dirty="0"/>
              <a:t>г</a:t>
            </a:r>
            <a:r>
              <a:rPr lang="en-US" sz="1600" b="1" dirty="0"/>
              <a:t>i</a:t>
            </a:r>
            <a:r>
              <a:rPr lang="ru-RU" sz="1600" b="1" dirty="0" err="1"/>
              <a:t>чн</a:t>
            </a:r>
            <a:r>
              <a:rPr lang="en-US" sz="1600" b="1" dirty="0"/>
              <a:t>i </a:t>
            </a:r>
            <a:r>
              <a:rPr lang="ru-RU" sz="1600" b="1" dirty="0"/>
              <a:t>лиха почали </a:t>
            </a:r>
            <a:r>
              <a:rPr lang="ru-RU" sz="1600" b="1" dirty="0" err="1"/>
              <a:t>переростати</a:t>
            </a:r>
            <a:r>
              <a:rPr lang="ru-RU" sz="1600" b="1" dirty="0"/>
              <a:t> в </a:t>
            </a:r>
            <a:r>
              <a:rPr lang="ru-RU" sz="1600" b="1" dirty="0" err="1"/>
              <a:t>глобальну</a:t>
            </a:r>
            <a:r>
              <a:rPr lang="ru-RU" sz="1600" b="1" dirty="0"/>
              <a:t> </a:t>
            </a:r>
            <a:r>
              <a:rPr lang="ru-RU" sz="1600" b="1" dirty="0" err="1"/>
              <a:t>екологічну</a:t>
            </a:r>
            <a:r>
              <a:rPr lang="ru-RU" sz="1600" b="1" dirty="0"/>
              <a:t> кризу. </a:t>
            </a:r>
            <a:r>
              <a:rPr lang="ru-RU" sz="1600" b="1" dirty="0" err="1"/>
              <a:t>Понад</a:t>
            </a:r>
            <a:r>
              <a:rPr lang="ru-RU" sz="1600" b="1" dirty="0"/>
              <a:t> </a:t>
            </a:r>
            <a:r>
              <a:rPr lang="ru-RU" sz="1600" b="1" dirty="0" err="1"/>
              <a:t>чверть</a:t>
            </a:r>
            <a:r>
              <a:rPr lang="ru-RU" sz="1600" b="1" dirty="0"/>
              <a:t> </a:t>
            </a:r>
            <a:r>
              <a:rPr lang="ru-RU" sz="1600" b="1" dirty="0" err="1"/>
              <a:t>століття</a:t>
            </a:r>
            <a:r>
              <a:rPr lang="ru-RU" sz="1600" b="1" dirty="0"/>
              <a:t> тому, 1972 року, </a:t>
            </a:r>
            <a:r>
              <a:rPr lang="ru-RU" sz="1600" b="1" dirty="0" err="1"/>
              <a:t>Римський</a:t>
            </a:r>
            <a:r>
              <a:rPr lang="ru-RU" sz="1600" b="1" dirty="0"/>
              <a:t> клуб </a:t>
            </a:r>
            <a:r>
              <a:rPr lang="ru-RU" sz="1600" b="1" dirty="0" err="1"/>
              <a:t>опублікував</a:t>
            </a:r>
            <a:r>
              <a:rPr lang="ru-RU" sz="1600" b="1" dirty="0"/>
              <a:t> </a:t>
            </a:r>
            <a:r>
              <a:rPr lang="ru-RU" sz="1600" b="1" dirty="0" err="1"/>
              <a:t>тривожний</a:t>
            </a:r>
            <a:r>
              <a:rPr lang="ru-RU" sz="1600" b="1" dirty="0"/>
              <a:t> прогноз </a:t>
            </a:r>
            <a:r>
              <a:rPr lang="ru-RU" sz="1600" b="1" dirty="0" err="1"/>
              <a:t>розвитку</a:t>
            </a:r>
            <a:r>
              <a:rPr lang="ru-RU" sz="1600" b="1" dirty="0"/>
              <a:t> </a:t>
            </a:r>
            <a:r>
              <a:rPr lang="ru-RU" sz="1600" b="1" dirty="0" err="1"/>
              <a:t>людської</a:t>
            </a:r>
            <a:r>
              <a:rPr lang="ru-RU" sz="1600" b="1" dirty="0"/>
              <a:t> </a:t>
            </a:r>
            <a:r>
              <a:rPr lang="ru-RU" sz="1600" b="1" dirty="0" err="1"/>
              <a:t>цивілізації</a:t>
            </a:r>
            <a:r>
              <a:rPr lang="ru-RU" sz="1600" b="1" dirty="0"/>
              <a:t>  «</a:t>
            </a:r>
            <a:r>
              <a:rPr lang="ru-RU" sz="1600" b="1" dirty="0" err="1"/>
              <a:t>Межі</a:t>
            </a:r>
            <a:r>
              <a:rPr lang="ru-RU" sz="1600" b="1" dirty="0"/>
              <a:t> </a:t>
            </a:r>
            <a:r>
              <a:rPr lang="ru-RU" sz="1600" b="1" dirty="0" err="1"/>
              <a:t>зростання</a:t>
            </a:r>
            <a:r>
              <a:rPr lang="ru-RU" sz="1600" b="1" dirty="0"/>
              <a:t>», </a:t>
            </a:r>
            <a:r>
              <a:rPr lang="ru-RU" sz="1600" b="1" dirty="0" err="1"/>
              <a:t>виконаний</a:t>
            </a:r>
            <a:r>
              <a:rPr lang="ru-RU" sz="1600" b="1" dirty="0"/>
              <a:t> </a:t>
            </a:r>
            <a:r>
              <a:rPr lang="ru-RU" sz="1600" b="1" dirty="0" err="1"/>
              <a:t>групою</a:t>
            </a:r>
            <a:r>
              <a:rPr lang="ru-RU" sz="1600" b="1" dirty="0"/>
              <a:t> </a:t>
            </a:r>
            <a:r>
              <a:rPr lang="ru-RU" sz="1600" b="1" dirty="0" err="1"/>
              <a:t>фахівців</a:t>
            </a:r>
            <a:r>
              <a:rPr lang="ru-RU" sz="1600" b="1" dirty="0"/>
              <a:t> </a:t>
            </a:r>
            <a:r>
              <a:rPr lang="ru-RU" sz="1600" b="1" dirty="0" err="1"/>
              <a:t>під</a:t>
            </a:r>
            <a:r>
              <a:rPr lang="ru-RU" sz="1600" b="1" dirty="0"/>
              <a:t> </a:t>
            </a:r>
            <a:r>
              <a:rPr lang="ru-RU" sz="1600" b="1" dirty="0" err="1"/>
              <a:t>керівництвом</a:t>
            </a:r>
            <a:r>
              <a:rPr lang="ru-RU" sz="1600" b="1" dirty="0"/>
              <a:t> Д. </a:t>
            </a:r>
            <a:r>
              <a:rPr lang="ru-RU" sz="1600" b="1" dirty="0" err="1"/>
              <a:t>Медоуза</a:t>
            </a:r>
            <a:r>
              <a:rPr lang="ru-RU" sz="1600" b="1" dirty="0"/>
              <a:t>, </a:t>
            </a:r>
            <a:r>
              <a:rPr lang="ru-RU" sz="1600" b="1" dirty="0" err="1"/>
              <a:t>який</a:t>
            </a:r>
            <a:r>
              <a:rPr lang="ru-RU" sz="1600" b="1" dirty="0"/>
              <a:t> </a:t>
            </a:r>
            <a:r>
              <a:rPr lang="ru-RU" sz="1600" b="1" dirty="0" err="1"/>
              <a:t>передрікав</a:t>
            </a:r>
            <a:r>
              <a:rPr lang="ru-RU" sz="1600" b="1" dirty="0"/>
              <a:t> </a:t>
            </a:r>
            <a:r>
              <a:rPr lang="ru-RU" sz="1600" b="1" dirty="0" err="1"/>
              <a:t>небезпечну</a:t>
            </a:r>
            <a:r>
              <a:rPr lang="ru-RU" sz="1600" b="1" dirty="0"/>
              <a:t> </a:t>
            </a:r>
            <a:r>
              <a:rPr lang="ru-RU" sz="1600" b="1" dirty="0" err="1"/>
              <a:t>деградацію</a:t>
            </a:r>
            <a:r>
              <a:rPr lang="ru-RU" sz="1600" b="1" dirty="0"/>
              <a:t> природного </a:t>
            </a:r>
            <a:r>
              <a:rPr lang="ru-RU" sz="1600" b="1" dirty="0" err="1"/>
              <a:t>середовища</a:t>
            </a:r>
            <a:r>
              <a:rPr lang="ru-RU" sz="1600" b="1" dirty="0"/>
              <a:t>. </a:t>
            </a:r>
            <a:endParaRPr lang="ru-RU" sz="1600" dirty="0"/>
          </a:p>
        </p:txBody>
      </p:sp>
      <p:pic>
        <p:nvPicPr>
          <p:cNvPr id="3078" name="Picture 6" descr="http://school.xvatit.com/images/e/ef/207-glob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854473" cy="360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9876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-planete.ru/wp-content/uploads/2013/06/%D0%B4%D0%B5%D0%B3%D1%80%D0%B0%D0%B4%D0%B0%D1%86%D0%B8%D1%8F-%D0%BE%D0%BA%D1%80%D1%83%D0%B6%D0%B0%D1%8E%D1%89%D0%B5%D0%B9-%D1%81%D1%80%D0%B5%D0%B4%D1%8B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5"/>
            <a:ext cx="9143817" cy="68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8968"/>
            <a:ext cx="69889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На </a:t>
            </a:r>
            <a:r>
              <a:rPr lang="ru-RU" sz="1600" b="1" dirty="0" err="1">
                <a:solidFill>
                  <a:schemeClr val="bg1"/>
                </a:solidFill>
              </a:rPr>
              <a:t>фоні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загальної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деградації</a:t>
            </a:r>
            <a:r>
              <a:rPr lang="ru-RU" sz="1600" b="1" dirty="0">
                <a:solidFill>
                  <a:schemeClr val="bg1"/>
                </a:solidFill>
              </a:rPr>
              <a:t> природного </a:t>
            </a:r>
            <a:r>
              <a:rPr lang="ru-RU" sz="1600" b="1" dirty="0" err="1">
                <a:solidFill>
                  <a:schemeClr val="bg1"/>
                </a:solidFill>
              </a:rPr>
              <a:t>середовища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endParaRPr lang="ru-RU" sz="1600" b="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створюються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передумови</a:t>
            </a:r>
            <a:endParaRPr lang="ru-RU" sz="1600" b="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600" b="1" dirty="0"/>
              <a:t>для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розвитку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надзвичайних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екологічних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ситуацій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endParaRPr lang="ru-RU" sz="1600" b="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600" b="1" dirty="0"/>
              <a:t>та </a:t>
            </a:r>
            <a:r>
              <a:rPr lang="ru-RU" sz="1600" b="1" dirty="0" err="1"/>
              <a:t>екологічних</a:t>
            </a:r>
            <a:r>
              <a:rPr lang="ru-RU" sz="1600" b="1" dirty="0"/>
              <a:t> катастроф. </a:t>
            </a:r>
            <a:r>
              <a:rPr lang="ru-RU" sz="1600" b="1" dirty="0" err="1">
                <a:solidFill>
                  <a:schemeClr val="bg1"/>
                </a:solidFill>
              </a:rPr>
              <a:t>Під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надзвичайними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екологічними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endParaRPr lang="ru-RU" sz="1600" b="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600" b="1" dirty="0" err="1"/>
              <a:t>ситуаціями</a:t>
            </a:r>
            <a:r>
              <a:rPr lang="ru-RU" sz="1600" b="1" dirty="0"/>
              <a:t> </a:t>
            </a:r>
            <a:r>
              <a:rPr lang="ru-RU" sz="1600" b="1" dirty="0" err="1"/>
              <a:t>розуміють</a:t>
            </a:r>
            <a:r>
              <a:rPr lang="ru-RU" sz="1600" b="1" dirty="0"/>
              <a:t> </a:t>
            </a:r>
            <a:r>
              <a:rPr lang="ru-RU" sz="1600" b="1" dirty="0" err="1"/>
              <a:t>виникнення</a:t>
            </a:r>
            <a:r>
              <a:rPr lang="ru-RU" sz="1600" b="1" dirty="0"/>
              <a:t> </a:t>
            </a:r>
            <a:r>
              <a:rPr lang="ru-RU" sz="1600" b="1" dirty="0" err="1"/>
              <a:t>раптових</a:t>
            </a:r>
            <a:r>
              <a:rPr lang="ru-RU" sz="1600" b="1" dirty="0"/>
              <a:t> </a:t>
            </a:r>
            <a:r>
              <a:rPr lang="ru-RU" sz="1600" b="1" dirty="0" err="1"/>
              <a:t>природних</a:t>
            </a:r>
            <a:r>
              <a:rPr lang="ru-RU" sz="1600" b="1" dirty="0"/>
              <a:t>  </a:t>
            </a:r>
            <a:r>
              <a:rPr lang="ru-RU" sz="1600" b="1" dirty="0" err="1"/>
              <a:t>чи</a:t>
            </a:r>
            <a:r>
              <a:rPr lang="ru-RU" sz="1600" b="1" dirty="0"/>
              <a:t> </a:t>
            </a:r>
            <a:endParaRPr lang="ru-RU" sz="1600" b="0" dirty="0" smtClean="0">
              <a:effectLst/>
            </a:endParaRPr>
          </a:p>
          <a:p>
            <a:pPr algn="ctr"/>
            <a:r>
              <a:rPr lang="ru-RU" sz="1600" b="1" dirty="0" err="1"/>
              <a:t>техногенних</a:t>
            </a:r>
            <a:r>
              <a:rPr lang="ru-RU" sz="1600" b="1" dirty="0"/>
              <a:t> </a:t>
            </a:r>
            <a:r>
              <a:rPr lang="ru-RU" sz="1600" b="1" dirty="0" err="1"/>
              <a:t>аварій</a:t>
            </a:r>
            <a:r>
              <a:rPr lang="ru-RU" sz="1600" b="1" dirty="0"/>
              <a:t>, </a:t>
            </a:r>
            <a:r>
              <a:rPr lang="ru-RU" sz="1600" b="1" dirty="0" err="1"/>
              <a:t>що</a:t>
            </a:r>
            <a:r>
              <a:rPr lang="ru-RU" sz="1600" b="1" dirty="0"/>
              <a:t> </a:t>
            </a:r>
            <a:r>
              <a:rPr lang="ru-RU" sz="1600" b="1" dirty="0" err="1"/>
              <a:t>супроводжуються</a:t>
            </a:r>
            <a:r>
              <a:rPr lang="ru-RU" sz="1600" b="1" dirty="0"/>
              <a:t> великими </a:t>
            </a:r>
            <a:r>
              <a:rPr lang="ru-RU" sz="1600" b="1" dirty="0" err="1"/>
              <a:t>економічними</a:t>
            </a:r>
            <a:r>
              <a:rPr lang="ru-RU" sz="1600" b="1" dirty="0"/>
              <a:t> </a:t>
            </a:r>
            <a:endParaRPr lang="ru-RU" sz="1600" b="0" dirty="0" smtClean="0">
              <a:effectLst/>
            </a:endParaRPr>
          </a:p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збитками</a:t>
            </a:r>
            <a:r>
              <a:rPr lang="ru-RU" sz="1600" b="1" dirty="0">
                <a:solidFill>
                  <a:schemeClr val="bg1"/>
                </a:solidFill>
              </a:rPr>
              <a:t>. </a:t>
            </a:r>
            <a:r>
              <a:rPr lang="ru-RU" sz="1600" b="1" dirty="0" err="1">
                <a:solidFill>
                  <a:schemeClr val="bg1"/>
                </a:solidFill>
              </a:rPr>
              <a:t>Тривалий</a:t>
            </a:r>
            <a:r>
              <a:rPr lang="ru-RU" sz="1600" b="1" dirty="0">
                <a:solidFill>
                  <a:schemeClr val="bg1"/>
                </a:solidFill>
              </a:rPr>
              <a:t> стан </a:t>
            </a:r>
            <a:r>
              <a:rPr lang="ru-RU" sz="1600" b="1" dirty="0" err="1">
                <a:solidFill>
                  <a:schemeClr val="bg1"/>
                </a:solidFill>
              </a:rPr>
              <a:t>надзвичайної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екологічної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endParaRPr lang="ru-RU" sz="1600" b="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ситуації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спричиняє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виникнення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екологічної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катастрофи</a:t>
            </a:r>
            <a:r>
              <a:rPr lang="ru-RU" sz="1600" b="1" dirty="0">
                <a:solidFill>
                  <a:schemeClr val="bg1"/>
                </a:solidFill>
              </a:rPr>
              <a:t>. </a:t>
            </a:r>
            <a:endParaRPr lang="ru-RU" sz="1600" b="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Моделями особливо великих </a:t>
            </a:r>
            <a:r>
              <a:rPr lang="ru-RU" sz="1600" b="1" dirty="0" err="1">
                <a:solidFill>
                  <a:schemeClr val="bg1"/>
                </a:solidFill>
              </a:rPr>
              <a:t>екологічних</a:t>
            </a:r>
            <a:r>
              <a:rPr lang="ru-RU" sz="1600" b="1" dirty="0">
                <a:solidFill>
                  <a:schemeClr val="bg1"/>
                </a:solidFill>
              </a:rPr>
              <a:t> катастроф стали</a:t>
            </a:r>
            <a:endParaRPr lang="ru-RU" sz="1600" b="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Чорнобильська</a:t>
            </a:r>
            <a:r>
              <a:rPr lang="ru-RU" sz="1600" b="1" dirty="0">
                <a:solidFill>
                  <a:schemeClr val="bg1"/>
                </a:solidFill>
              </a:rPr>
              <a:t>, </a:t>
            </a:r>
            <a:r>
              <a:rPr lang="ru-RU" sz="1600" b="1" dirty="0" err="1">
                <a:solidFill>
                  <a:schemeClr val="bg1"/>
                </a:solidFill>
              </a:rPr>
              <a:t>Аральська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endParaRPr lang="ru-RU" sz="1600" b="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екологічна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кризи</a:t>
            </a:r>
            <a:r>
              <a:rPr lang="ru-RU" sz="1600" b="1" dirty="0">
                <a:solidFill>
                  <a:schemeClr val="bg1"/>
                </a:solidFill>
              </a:rPr>
              <a:t>, </a:t>
            </a:r>
            <a:r>
              <a:rPr lang="ru-RU" sz="1600" b="1" dirty="0" err="1">
                <a:solidFill>
                  <a:schemeClr val="bg1"/>
                </a:solidFill>
              </a:rPr>
              <a:t>війни</a:t>
            </a:r>
            <a:r>
              <a:rPr lang="ru-RU" sz="1600" b="1" dirty="0">
                <a:solidFill>
                  <a:schemeClr val="bg1"/>
                </a:solidFill>
              </a:rPr>
              <a:t> в </a:t>
            </a:r>
            <a:r>
              <a:rPr lang="ru-RU" sz="1600" b="1" dirty="0" err="1">
                <a:solidFill>
                  <a:schemeClr val="bg1"/>
                </a:solidFill>
              </a:rPr>
              <a:t>Ірані</a:t>
            </a:r>
            <a:r>
              <a:rPr lang="ru-RU" sz="1600" b="1" dirty="0">
                <a:solidFill>
                  <a:schemeClr val="bg1"/>
                </a:solidFill>
              </a:rPr>
              <a:t> та </a:t>
            </a:r>
            <a:r>
              <a:rPr lang="ru-RU" sz="1600" b="1" dirty="0" err="1">
                <a:solidFill>
                  <a:schemeClr val="bg1"/>
                </a:solidFill>
              </a:rPr>
              <a:t>інші</a:t>
            </a:r>
            <a:r>
              <a:rPr lang="ru-RU" sz="1600" b="1" dirty="0">
                <a:solidFill>
                  <a:schemeClr val="bg1"/>
                </a:solidFill>
              </a:rPr>
              <a:t>.</a:t>
            </a:r>
            <a:endParaRPr lang="ru-RU" sz="1600" b="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Головна </a:t>
            </a:r>
            <a:r>
              <a:rPr lang="ru-RU" sz="1600" b="1" dirty="0" err="1">
                <a:solidFill>
                  <a:schemeClr val="bg1"/>
                </a:solidFill>
              </a:rPr>
              <a:t>небезпека</a:t>
            </a:r>
            <a:r>
              <a:rPr lang="ru-RU" sz="1600" b="1" dirty="0">
                <a:solidFill>
                  <a:schemeClr val="bg1"/>
                </a:solidFill>
              </a:rPr>
              <a:t> для </a:t>
            </a:r>
            <a:r>
              <a:rPr lang="ru-RU" sz="1600" b="1" dirty="0" err="1">
                <a:solidFill>
                  <a:schemeClr val="bg1"/>
                </a:solidFill>
              </a:rPr>
              <a:t>людства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полягає</a:t>
            </a:r>
            <a:r>
              <a:rPr lang="ru-RU" sz="1600" b="1" dirty="0">
                <a:solidFill>
                  <a:schemeClr val="bg1"/>
                </a:solidFill>
              </a:rPr>
              <a:t> не в </a:t>
            </a:r>
            <a:r>
              <a:rPr lang="ru-RU" sz="1600" b="1" dirty="0" err="1">
                <a:solidFill>
                  <a:schemeClr val="bg1"/>
                </a:solidFill>
              </a:rPr>
              <a:t>окремих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endParaRPr lang="ru-RU" sz="1600" b="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екологічних</a:t>
            </a:r>
            <a:r>
              <a:rPr lang="ru-RU" sz="1600" b="1" dirty="0">
                <a:solidFill>
                  <a:schemeClr val="bg1"/>
                </a:solidFill>
              </a:rPr>
              <a:t> катастрофах, </a:t>
            </a:r>
            <a:r>
              <a:rPr lang="ru-RU" sz="1600" b="1" dirty="0" err="1">
                <a:solidFill>
                  <a:schemeClr val="bg1"/>
                </a:solidFill>
              </a:rPr>
              <a:t>якими</a:t>
            </a:r>
            <a:r>
              <a:rPr lang="ru-RU" sz="1600" b="1" dirty="0">
                <a:solidFill>
                  <a:schemeClr val="bg1"/>
                </a:solidFill>
              </a:rPr>
              <a:t> б </a:t>
            </a:r>
            <a:r>
              <a:rPr lang="ru-RU" sz="1600" b="1" dirty="0" err="1">
                <a:solidFill>
                  <a:schemeClr val="bg1"/>
                </a:solidFill>
              </a:rPr>
              <a:t>трагічними</a:t>
            </a:r>
            <a:r>
              <a:rPr lang="ru-RU" sz="1600" b="1" dirty="0">
                <a:solidFill>
                  <a:schemeClr val="bg1"/>
                </a:solidFill>
              </a:rPr>
              <a:t> не </a:t>
            </a:r>
            <a:r>
              <a:rPr lang="ru-RU" sz="1600" b="1" dirty="0" err="1">
                <a:solidFill>
                  <a:schemeClr val="bg1"/>
                </a:solidFill>
              </a:rPr>
              <a:t>були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їхні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наслідки</a:t>
            </a:r>
            <a:r>
              <a:rPr lang="ru-RU" sz="1600" b="1" dirty="0">
                <a:solidFill>
                  <a:schemeClr val="bg1"/>
                </a:solidFill>
              </a:rPr>
              <a:t>,</a:t>
            </a:r>
            <a:endParaRPr lang="ru-RU" sz="1600" b="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а в </a:t>
            </a:r>
            <a:r>
              <a:rPr lang="ru-RU" sz="1600" b="1" dirty="0" err="1">
                <a:solidFill>
                  <a:schemeClr val="bg1"/>
                </a:solidFill>
              </a:rPr>
              <a:t>поступовій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деградації</a:t>
            </a:r>
            <a:r>
              <a:rPr lang="ru-RU" sz="1600" b="1" dirty="0">
                <a:solidFill>
                  <a:schemeClr val="bg1"/>
                </a:solidFill>
              </a:rPr>
              <a:t> природного </a:t>
            </a:r>
            <a:r>
              <a:rPr lang="ru-RU" sz="1600" b="1" dirty="0" err="1">
                <a:solidFill>
                  <a:schemeClr val="bg1"/>
                </a:solidFill>
              </a:rPr>
              <a:t>середовища</a:t>
            </a:r>
            <a:r>
              <a:rPr lang="ru-RU" sz="1600" b="1" dirty="0">
                <a:solidFill>
                  <a:schemeClr val="bg1"/>
                </a:solidFill>
              </a:rPr>
              <a:t> та </a:t>
            </a:r>
            <a:r>
              <a:rPr lang="ru-RU" sz="1600" b="1" dirty="0" err="1">
                <a:solidFill>
                  <a:schemeClr val="bg1"/>
                </a:solidFill>
              </a:rPr>
              <a:t>впливом</a:t>
            </a:r>
            <a:r>
              <a:rPr lang="ru-RU" sz="1600" b="1" dirty="0">
                <a:solidFill>
                  <a:schemeClr val="bg1"/>
                </a:solidFill>
              </a:rPr>
              <a:t>,</a:t>
            </a:r>
            <a:endParaRPr lang="ru-RU" sz="1600" b="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здавалося</a:t>
            </a:r>
            <a:r>
              <a:rPr lang="ru-RU" sz="1600" b="1" dirty="0">
                <a:solidFill>
                  <a:schemeClr val="bg1"/>
                </a:solidFill>
              </a:rPr>
              <a:t> б, </a:t>
            </a:r>
            <a:r>
              <a:rPr lang="ru-RU" sz="1600" b="1" dirty="0" err="1">
                <a:solidFill>
                  <a:schemeClr val="bg1"/>
                </a:solidFill>
              </a:rPr>
              <a:t>малопомітних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результатів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виробничої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діяльності</a:t>
            </a:r>
            <a:r>
              <a:rPr lang="ru-RU" sz="1600" b="1" dirty="0">
                <a:solidFill>
                  <a:schemeClr val="bg1"/>
                </a:solidFill>
              </a:rPr>
              <a:t>. </a:t>
            </a:r>
            <a:endParaRPr lang="ru-RU" sz="1600" b="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Вони </a:t>
            </a:r>
            <a:r>
              <a:rPr lang="ru-RU" sz="1600" b="1" dirty="0" err="1">
                <a:solidFill>
                  <a:schemeClr val="bg1"/>
                </a:solidFill>
              </a:rPr>
              <a:t>спричиняють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такі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глобальні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явища</a:t>
            </a:r>
            <a:r>
              <a:rPr lang="ru-RU" sz="1600" b="1" dirty="0">
                <a:solidFill>
                  <a:schemeClr val="bg1"/>
                </a:solidFill>
              </a:rPr>
              <a:t>, як </a:t>
            </a:r>
            <a:r>
              <a:rPr lang="ru-RU" sz="1600" b="1" dirty="0" err="1">
                <a:solidFill>
                  <a:schemeClr val="bg1"/>
                </a:solidFill>
              </a:rPr>
              <a:t>глобальне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endParaRPr lang="ru-RU" sz="1600" b="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потепління</a:t>
            </a:r>
            <a:r>
              <a:rPr lang="ru-RU" sz="1600" b="1" dirty="0">
                <a:solidFill>
                  <a:schemeClr val="bg1"/>
                </a:solidFill>
              </a:rPr>
              <a:t>, </a:t>
            </a:r>
            <a:r>
              <a:rPr lang="ru-RU" sz="1600" b="1" dirty="0" err="1">
                <a:solidFill>
                  <a:schemeClr val="bg1"/>
                </a:solidFill>
              </a:rPr>
              <a:t>руйнування</a:t>
            </a:r>
            <a:r>
              <a:rPr lang="ru-RU" sz="1600" b="1" dirty="0">
                <a:solidFill>
                  <a:schemeClr val="bg1"/>
                </a:solidFill>
              </a:rPr>
              <a:t> озонового шару, </a:t>
            </a:r>
            <a:r>
              <a:rPr lang="ru-RU" sz="1600" b="1" dirty="0" err="1">
                <a:solidFill>
                  <a:schemeClr val="bg1"/>
                </a:solidFill>
              </a:rPr>
              <a:t>кислотні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дощі</a:t>
            </a:r>
            <a:r>
              <a:rPr lang="ru-RU" sz="1600" b="1" dirty="0">
                <a:solidFill>
                  <a:schemeClr val="bg1"/>
                </a:solidFill>
              </a:rPr>
              <a:t>, </a:t>
            </a:r>
            <a:endParaRPr lang="ru-RU" sz="1600" b="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забруднення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всіх</a:t>
            </a:r>
            <a:r>
              <a:rPr lang="ru-RU" sz="1600" b="1" dirty="0">
                <a:solidFill>
                  <a:schemeClr val="bg1"/>
                </a:solidFill>
              </a:rPr>
              <a:t> геосфер </a:t>
            </a:r>
            <a:r>
              <a:rPr lang="ru-RU" sz="1600" b="1" dirty="0" err="1">
                <a:solidFill>
                  <a:schemeClr val="bg1"/>
                </a:solidFill>
              </a:rPr>
              <a:t>планети</a:t>
            </a:r>
            <a:r>
              <a:rPr lang="ru-RU" sz="1600" b="1" dirty="0">
                <a:solidFill>
                  <a:schemeClr val="bg1"/>
                </a:solidFill>
              </a:rPr>
              <a:t>, </a:t>
            </a:r>
            <a:r>
              <a:rPr lang="ru-RU" sz="1600" b="1" dirty="0" err="1">
                <a:solidFill>
                  <a:schemeClr val="bg1"/>
                </a:solidFill>
              </a:rPr>
              <a:t>деградацію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ландшавтів</a:t>
            </a:r>
            <a:r>
              <a:rPr lang="ru-RU" sz="1600" b="1" dirty="0">
                <a:solidFill>
                  <a:schemeClr val="bg1"/>
                </a:solidFill>
              </a:rPr>
              <a:t>, </a:t>
            </a:r>
            <a:endParaRPr lang="ru-RU" sz="1600" b="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накопичення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i </a:t>
            </a:r>
            <a:r>
              <a:rPr lang="ru-RU" sz="1600" b="1" dirty="0" err="1">
                <a:solidFill>
                  <a:schemeClr val="bg1"/>
                </a:solidFill>
              </a:rPr>
              <a:t>неконтрольоване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переміщення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токсичних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endParaRPr lang="ru-RU" sz="1600" b="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речовин</a:t>
            </a:r>
            <a:r>
              <a:rPr lang="ru-RU" sz="1600" b="1" dirty="0">
                <a:solidFill>
                  <a:schemeClr val="bg1"/>
                </a:solidFill>
              </a:rPr>
              <a:t> і </a:t>
            </a:r>
            <a:r>
              <a:rPr lang="ru-RU" sz="1600" b="1" dirty="0" err="1">
                <a:solidFill>
                  <a:schemeClr val="bg1"/>
                </a:solidFill>
              </a:rPr>
              <a:t>відходів</a:t>
            </a:r>
            <a:r>
              <a:rPr lang="ru-RU" sz="1600" b="1" dirty="0">
                <a:solidFill>
                  <a:schemeClr val="bg1"/>
                </a:solidFill>
              </a:rPr>
              <a:t>, </a:t>
            </a:r>
            <a:r>
              <a:rPr lang="ru-RU" sz="1600" b="1" dirty="0" err="1">
                <a:solidFill>
                  <a:schemeClr val="bg1"/>
                </a:solidFill>
              </a:rPr>
              <a:t>спустелювання</a:t>
            </a:r>
            <a:r>
              <a:rPr lang="ru-RU" sz="1600" b="1" dirty="0">
                <a:solidFill>
                  <a:schemeClr val="bg1"/>
                </a:solidFill>
              </a:rPr>
              <a:t>, </a:t>
            </a:r>
            <a:r>
              <a:rPr lang="ru-RU" sz="1600" b="1" dirty="0" err="1">
                <a:solidFill>
                  <a:schemeClr val="bg1"/>
                </a:solidFill>
              </a:rPr>
              <a:t>ерозію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грунтів</a:t>
            </a:r>
            <a:r>
              <a:rPr lang="ru-RU" sz="1600" b="1" dirty="0">
                <a:solidFill>
                  <a:schemeClr val="bg1"/>
                </a:solidFill>
              </a:rPr>
              <a:t>, </a:t>
            </a:r>
            <a:r>
              <a:rPr lang="ru-RU" sz="1600" b="1" dirty="0" err="1">
                <a:solidFill>
                  <a:schemeClr val="bg1"/>
                </a:solidFill>
              </a:rPr>
              <a:t>зменшення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endParaRPr lang="ru-RU" sz="1600" b="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біологічної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різноманітності</a:t>
            </a:r>
            <a:r>
              <a:rPr lang="ru-RU" sz="1600" b="1" dirty="0">
                <a:solidFill>
                  <a:schemeClr val="bg1"/>
                </a:solidFill>
              </a:rPr>
              <a:t>.</a:t>
            </a:r>
            <a:endParaRPr lang="ru-RU" sz="1600" b="0" dirty="0" smtClean="0">
              <a:solidFill>
                <a:schemeClr val="bg1"/>
              </a:solidFill>
              <a:effectLst/>
            </a:endParaRPr>
          </a:p>
          <a:p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9773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chool19-vm.at.ua/_pu/0/29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"/>
            <a:ext cx="9144000" cy="717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564904"/>
            <a:ext cx="7408333" cy="3450696"/>
          </a:xfrm>
        </p:spPr>
        <p:txBody>
          <a:bodyPr/>
          <a:lstStyle/>
          <a:p>
            <a:pPr>
              <a:buNone/>
            </a:pPr>
            <a:r>
              <a:rPr lang="uk-UA" dirty="0">
                <a:solidFill>
                  <a:schemeClr val="bg1"/>
                </a:solidFill>
              </a:rPr>
              <a:t>Відбуваються в наслідок:</a:t>
            </a:r>
          </a:p>
          <a:p>
            <a:pPr marL="571500" indent="-571500">
              <a:buClr>
                <a:schemeClr val="bg1"/>
              </a:buClr>
              <a:buFont typeface="+mj-lt"/>
              <a:buAutoNum type="romanUcPeriod"/>
            </a:pPr>
            <a:r>
              <a:rPr lang="uk-UA" dirty="0">
                <a:solidFill>
                  <a:schemeClr val="bg1"/>
                </a:solidFill>
              </a:rPr>
              <a:t>Аерозольного забруднення.</a:t>
            </a:r>
          </a:p>
          <a:p>
            <a:pPr marL="571500" indent="-571500">
              <a:buClr>
                <a:schemeClr val="bg1"/>
              </a:buClr>
              <a:buFont typeface="+mj-lt"/>
              <a:buAutoNum type="romanUcPeriod"/>
            </a:pPr>
            <a:r>
              <a:rPr lang="uk-UA" dirty="0">
                <a:solidFill>
                  <a:schemeClr val="bg1"/>
                </a:solidFill>
              </a:rPr>
              <a:t>Пилового забруднення.</a:t>
            </a:r>
          </a:p>
          <a:p>
            <a:pPr marL="571500" indent="-571500">
              <a:buClr>
                <a:schemeClr val="bg1"/>
              </a:buClr>
              <a:buFont typeface="+mj-lt"/>
              <a:buAutoNum type="romanUcPeriod"/>
            </a:pPr>
            <a:r>
              <a:rPr lang="uk-UA" dirty="0">
                <a:solidFill>
                  <a:schemeClr val="bg1"/>
                </a:solidFill>
              </a:rPr>
              <a:t>Шумового забруднення.</a:t>
            </a:r>
          </a:p>
          <a:p>
            <a:pPr marL="571500" indent="-571500">
              <a:buClr>
                <a:schemeClr val="bg1"/>
              </a:buClr>
              <a:buFont typeface="+mj-lt"/>
              <a:buAutoNum type="romanUcPeriod"/>
            </a:pPr>
            <a:r>
              <a:rPr lang="uk-UA" dirty="0">
                <a:solidFill>
                  <a:schemeClr val="bg1"/>
                </a:solidFill>
              </a:rPr>
              <a:t>Радіаційного забруднення.</a:t>
            </a:r>
          </a:p>
          <a:p>
            <a:pPr marL="571500" indent="-571500">
              <a:buClr>
                <a:schemeClr val="bg1"/>
              </a:buClr>
              <a:buFont typeface="+mj-lt"/>
              <a:buAutoNum type="romanUcPeriod"/>
            </a:pPr>
            <a:r>
              <a:rPr lang="uk-UA" dirty="0">
                <a:solidFill>
                  <a:schemeClr val="bg1"/>
                </a:solidFill>
              </a:rPr>
              <a:t>Електромагнітного забруднення.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692696"/>
            <a:ext cx="68034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Деградаційні</a:t>
            </a:r>
            <a:r>
              <a:rPr lang="uk-UA" sz="4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процеси </a:t>
            </a:r>
            <a:endParaRPr lang="uk-UA" sz="4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uk-UA" sz="4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атмосфері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863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935018"/>
            <a:ext cx="7024744" cy="1143000"/>
          </a:xfrm>
        </p:spPr>
        <p:txBody>
          <a:bodyPr/>
          <a:lstStyle/>
          <a:p>
            <a:r>
              <a:rPr lang="uk-UA" dirty="0" smtClean="0"/>
              <a:t>Аерозольне забруднення</a:t>
            </a:r>
            <a:endParaRPr lang="ru-RU" dirty="0"/>
          </a:p>
        </p:txBody>
      </p:sp>
      <p:pic>
        <p:nvPicPr>
          <p:cNvPr id="5122" name="Picture 2" descr="http://image.tsn.ua/media/images2/original/Jun2007/1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087">
            <a:off x="5076378" y="2927793"/>
            <a:ext cx="3528392" cy="25228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.zn.ua/media/images/original/Jul2013/658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1263">
            <a:off x="536180" y="2268058"/>
            <a:ext cx="3048000" cy="21097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jkg-portal.com.ua/upload/redactor/images/%D0%BD%D0%BE%D0%B2%D1%8B%D0%B9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7418">
            <a:off x="2202067" y="3573017"/>
            <a:ext cx="3672408" cy="259080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9271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024744" cy="1143000"/>
          </a:xfrm>
        </p:spPr>
        <p:txBody>
          <a:bodyPr/>
          <a:lstStyle/>
          <a:p>
            <a:r>
              <a:rPr lang="uk-UA" dirty="0"/>
              <a:t>Пилове забруднення</a:t>
            </a:r>
            <a:endParaRPr lang="ru-RU" dirty="0"/>
          </a:p>
        </p:txBody>
      </p:sp>
      <p:pic>
        <p:nvPicPr>
          <p:cNvPr id="6146" name="Picture 2" descr="http://image.tsn.ua/media/images2/original/Mar2010/43e26fbfb4_21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4513">
            <a:off x="428738" y="2710277"/>
            <a:ext cx="3238500" cy="2428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kranews.com/uploads/news/2010/03/20/82cc13ea99de31ab83063b2a39f7b0cca57dba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838">
            <a:off x="5688856" y="2996071"/>
            <a:ext cx="3048000" cy="22860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kranews.com/uploads/news/2010/03/21/e87b5a01e3a4d7e2371e2be971d43270491cc1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08689"/>
            <a:ext cx="3048000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628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548680"/>
            <a:ext cx="7024744" cy="1143000"/>
          </a:xfrm>
        </p:spPr>
        <p:txBody>
          <a:bodyPr/>
          <a:lstStyle/>
          <a:p>
            <a:r>
              <a:rPr lang="uk-UA" dirty="0"/>
              <a:t>Шумове забруднення</a:t>
            </a:r>
            <a:endParaRPr lang="ru-RU" dirty="0"/>
          </a:p>
        </p:txBody>
      </p:sp>
      <p:pic>
        <p:nvPicPr>
          <p:cNvPr id="4" name="Содержимое 3" descr="stradayut-ot-shumovogo-zagryaznen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422913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0_36e2c_3cda2060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87924">
            <a:off x="4012206" y="3301511"/>
            <a:ext cx="4460884" cy="2962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79338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3699" y="625252"/>
            <a:ext cx="7024744" cy="1143000"/>
          </a:xfrm>
        </p:spPr>
        <p:txBody>
          <a:bodyPr/>
          <a:lstStyle/>
          <a:p>
            <a:r>
              <a:rPr lang="uk-UA" dirty="0"/>
              <a:t>Радіаційне </a:t>
            </a:r>
            <a:r>
              <a:rPr lang="uk-UA" dirty="0" smtClean="0"/>
              <a:t>забруднення</a:t>
            </a:r>
            <a:endParaRPr lang="ru-RU" dirty="0"/>
          </a:p>
        </p:txBody>
      </p:sp>
      <p:pic>
        <p:nvPicPr>
          <p:cNvPr id="7170" name="Picture 2" descr="http://img4.wikia.nocookie.net/__cb20090307073924/absurdopedia/images/e/e9/Ra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6820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hornobyl.in.ua/wp-content/uploads/map-137Cs-ukraine-198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5256584" cy="333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634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74</TotalTime>
  <Words>270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Аерозольне забруднення</vt:lpstr>
      <vt:lpstr>Пилове забруднення</vt:lpstr>
      <vt:lpstr>Шумове забруднення</vt:lpstr>
      <vt:lpstr>Радіаційне забруднення</vt:lpstr>
      <vt:lpstr>Електромагнітне забруднення.</vt:lpstr>
      <vt:lpstr>Причини деградації водного середовища.</vt:lpstr>
      <vt:lpstr>Механічна деградація води.</vt:lpstr>
      <vt:lpstr>Фізичний та хімічний вплив.</vt:lpstr>
      <vt:lpstr>Презентация PowerPoint</vt:lpstr>
      <vt:lpstr>Ерозія ґрунтів.</vt:lpstr>
      <vt:lpstr>Забруднення ґрунтів.</vt:lpstr>
      <vt:lpstr>Заболочення ґрунтів.</vt:lpstr>
      <vt:lpstr>Дякую за увагу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8</cp:revision>
  <dcterms:created xsi:type="dcterms:W3CDTF">2014-10-23T16:42:46Z</dcterms:created>
  <dcterms:modified xsi:type="dcterms:W3CDTF">2014-10-23T17:57:37Z</dcterms:modified>
</cp:coreProperties>
</file>