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notesMasterIdLst>
    <p:notesMasterId r:id="rId28"/>
  </p:notesMasterIdLst>
  <p:sldIdLst>
    <p:sldId id="264" r:id="rId2"/>
    <p:sldId id="267" r:id="rId3"/>
    <p:sldId id="266" r:id="rId4"/>
    <p:sldId id="275" r:id="rId5"/>
    <p:sldId id="278" r:id="rId6"/>
    <p:sldId id="268" r:id="rId7"/>
    <p:sldId id="269" r:id="rId8"/>
    <p:sldId id="274" r:id="rId9"/>
    <p:sldId id="272" r:id="rId10"/>
    <p:sldId id="270" r:id="rId11"/>
    <p:sldId id="273" r:id="rId12"/>
    <p:sldId id="276" r:id="rId13"/>
    <p:sldId id="291" r:id="rId14"/>
    <p:sldId id="282" r:id="rId15"/>
    <p:sldId id="283" r:id="rId16"/>
    <p:sldId id="284" r:id="rId17"/>
    <p:sldId id="277" r:id="rId18"/>
    <p:sldId id="279" r:id="rId19"/>
    <p:sldId id="280" r:id="rId20"/>
    <p:sldId id="281" r:id="rId21"/>
    <p:sldId id="285" r:id="rId22"/>
    <p:sldId id="286" r:id="rId23"/>
    <p:sldId id="287" r:id="rId24"/>
    <p:sldId id="288" r:id="rId25"/>
    <p:sldId id="289" r:id="rId26"/>
    <p:sldId id="29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400" y="-1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5E8D8-A9F0-42D4-A591-4FC457D0200F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6A64F-391D-4A28-9040-9F3ECF97E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051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6A64F-391D-4A28-9040-9F3ECF97ED3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836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D788327-8C81-4CED-BAF6-7FAA3DE53137}" type="datetimeFigureOut">
              <a:rPr lang="ru-RU" smtClean="0"/>
              <a:t>23.11.2013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36B1BB0-C2D5-4C61-8671-EFE6ABA8208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microsoft.com/office/2007/relationships/hdphoto" Target="../media/hdphoto12.wdp"/><Relationship Id="rId4" Type="http://schemas.openxmlformats.org/officeDocument/2006/relationships/image" Target="../media/image55.png"/><Relationship Id="rId9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1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wonderfulnature.ru/photo/ICELAND/Ice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71" y="-3368"/>
            <a:ext cx="9192003" cy="686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404663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Ісландія</a:t>
            </a:r>
          </a:p>
        </p:txBody>
      </p:sp>
    </p:spTree>
    <p:extLst>
      <p:ext uri="{BB962C8B-B14F-4D97-AF65-F5344CB8AC3E}">
        <p14:creationId xmlns:p14="http://schemas.microsoft.com/office/powerpoint/2010/main" val="14438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59662"/>
            <a:ext cx="7644934" cy="864093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Державний</a:t>
            </a:r>
            <a:r>
              <a:rPr lang="uk-UA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 устрій</a:t>
            </a:r>
            <a:endParaRPr lang="ru-RU" sz="54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9751" y="1268759"/>
            <a:ext cx="658822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лад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визначається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конституцією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прийнятої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1920.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внесені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скасування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Данією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проголошення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незалежності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Ісландії в 1944.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доповнення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уведені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1991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Уряд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Глава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президент,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персоніфікує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виконавчу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обирається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прямим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голосуванням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чотирирічний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строк. Кандидатами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пост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ісландські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громадяни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старше 35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Влада президента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обмежена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формальний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Резиденція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президента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Бессастадир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стародавній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маєток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Рейк’явіка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Уряд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Ісландії –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кабінет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міністрів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прем’єр-міністром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відповідальність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перед парламентом – альтингом,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міністрів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призначає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президент,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приймає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відставку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Звичайно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складу уряду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входять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представники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235">
            <a:off x="318525" y="1360084"/>
            <a:ext cx="2016225" cy="313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3688">
            <a:off x="80774" y="4575486"/>
            <a:ext cx="2398197" cy="1553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576" y="113335"/>
            <a:ext cx="7543800" cy="914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Столиця Рейк</a:t>
            </a:r>
            <a:r>
              <a:rPr lang="en-US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’</a:t>
            </a:r>
            <a:r>
              <a:rPr lang="uk-UA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явік</a:t>
            </a:r>
            <a:endParaRPr lang="ru-RU" sz="54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258" y="1054930"/>
            <a:ext cx="87042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Рейк'явік</a:t>
            </a:r>
            <a:r>
              <a:rPr lang="vi-V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— </a:t>
            </a:r>
            <a:r>
              <a:rPr lang="vi-V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столиця та головне місто Ісландії, з населенням близько 170 тисяч жителів, що становить половину від населення всього острова. Рейк'явік розташований на південно-західному кінці країни, півострові Рейк'янес, більша частина якого покрита застиглою лавою з прорізами, грудами, та вулканоподібними пагорбами. Рейк'явік розташований навпроти гори Еша, верхівки якої майже цілий рік вкриті снігом</a:t>
            </a:r>
            <a:r>
              <a:rPr lang="vi-V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.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endParaRPr lang="vi-V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3" y="2937798"/>
            <a:ext cx="7457210" cy="3920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56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169" y="116632"/>
            <a:ext cx="7543800" cy="92278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Найгарніші міста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6" y="1647964"/>
            <a:ext cx="4080858" cy="2211606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1761" y="1124744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Хусавик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99106" y="1145128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Кефлавік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708" y="1647964"/>
            <a:ext cx="3678464" cy="220708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3846387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Акурейрі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4" y="4347406"/>
            <a:ext cx="3792875" cy="24400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47405"/>
            <a:ext cx="3369905" cy="24400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93931" y="3859570"/>
            <a:ext cx="2100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Гардабайр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070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632848" cy="8412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Населення Ісландії</a:t>
            </a:r>
            <a:endParaRPr lang="ru-RU" sz="5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24744"/>
            <a:ext cx="8784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становить 313,376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(за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грудень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2008), з них 36%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господарстві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21% —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рибальстві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18% —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промисловості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ремеслах, 15% —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торгівлі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10% 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склад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однорідний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90%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ісландці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нащадки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скандинавів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говорять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ісландською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мовою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данці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норвежці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щільність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1 км ².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60%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зосереджено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південно-західній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пункти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головним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чином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уздовж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узбережжя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глибині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фіордів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острова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зустрічаються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хутори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(по 20-30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чоловік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більшість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рибальських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селищах.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столиці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Рейк'явіку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40%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пункти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Акюрейрі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Коупавоґур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Гапнарфйордур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Ісафьордюр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Ейільстадір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Хебн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Сіглуфьердур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Хеймаей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Вестманнаейяр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198">
            <a:off x="5083760" y="4563073"/>
            <a:ext cx="3455019" cy="2262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2543">
            <a:off x="1542392" y="4599549"/>
            <a:ext cx="3011126" cy="2255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678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543800" cy="914400"/>
          </a:xfrm>
          <a:ln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Свята в Ісландії</a:t>
            </a:r>
            <a:endParaRPr lang="ru-RU" sz="6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24744"/>
            <a:ext cx="637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 "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Сьоманнадагурінн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присвячене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мореплавцям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супроводжується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змаганнями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спорту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військово-історичними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інсценівками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присвяченими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якійсь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географічній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1" y="2405351"/>
            <a:ext cx="4276417" cy="1943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457343"/>
            <a:ext cx="49320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2000" dirty="0"/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Незалежності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червня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проходить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фестиваль,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супроводжуваний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барвистими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парадами,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вуличних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музичних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танцювальних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колективів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театральними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шоу 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загальним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веселощами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0678">
            <a:off x="4896721" y="4232265"/>
            <a:ext cx="4264611" cy="208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144">
            <a:off x="6260068" y="1822069"/>
            <a:ext cx="2678209" cy="200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1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33407"/>
            <a:ext cx="4752528" cy="63401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Різдво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Ісландії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 smtClean="0"/>
              <a:t>свої</a:t>
            </a:r>
            <a:r>
              <a:rPr lang="ru-RU" dirty="0" smtClean="0"/>
              <a:t>,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 smtClean="0"/>
              <a:t>незвичайні</a:t>
            </a:r>
            <a:r>
              <a:rPr lang="ru-RU" dirty="0" smtClean="0"/>
              <a:t> </a:t>
            </a:r>
            <a:r>
              <a:rPr lang="ru-RU" dirty="0" err="1" smtClean="0"/>
              <a:t>особливості</a:t>
            </a:r>
            <a:r>
              <a:rPr lang="ru-RU" dirty="0" smtClean="0"/>
              <a:t>. </a:t>
            </a:r>
            <a:r>
              <a:rPr lang="ru-RU" dirty="0"/>
              <a:t>Тут до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пір</a:t>
            </a:r>
            <a:r>
              <a:rPr lang="ru-RU" dirty="0"/>
              <a:t> </a:t>
            </a:r>
            <a:r>
              <a:rPr lang="ru-RU" dirty="0" err="1"/>
              <a:t>вірять</a:t>
            </a:r>
            <a:r>
              <a:rPr lang="ru-RU" dirty="0"/>
              <a:t> в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тролів</a:t>
            </a:r>
            <a:r>
              <a:rPr lang="ru-RU" dirty="0"/>
              <a:t>, </a:t>
            </a:r>
            <a:r>
              <a:rPr lang="ru-RU" dirty="0" err="1"/>
              <a:t>гномів</a:t>
            </a:r>
            <a:r>
              <a:rPr lang="ru-RU" dirty="0"/>
              <a:t> і </a:t>
            </a:r>
            <a:r>
              <a:rPr lang="ru-RU" dirty="0" err="1"/>
              <a:t>ельфів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залишають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«</a:t>
            </a:r>
            <a:r>
              <a:rPr lang="ru-RU" dirty="0" err="1"/>
              <a:t>прихований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» і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зустрічатися</a:t>
            </a:r>
            <a:r>
              <a:rPr lang="ru-RU" dirty="0"/>
              <a:t> з людьми.</a:t>
            </a:r>
          </a:p>
          <a:p>
            <a:pPr algn="just"/>
            <a:r>
              <a:rPr lang="ru-RU" dirty="0" err="1" smtClean="0"/>
              <a:t>Навіть</a:t>
            </a:r>
            <a:r>
              <a:rPr lang="ru-RU" dirty="0" smtClean="0"/>
              <a:t> «</a:t>
            </a:r>
            <a:r>
              <a:rPr lang="ru-RU" dirty="0" err="1" smtClean="0"/>
              <a:t>Йоуласвейнн</a:t>
            </a:r>
            <a:r>
              <a:rPr lang="ru-RU" dirty="0" smtClean="0"/>
              <a:t>» (</a:t>
            </a:r>
            <a:r>
              <a:rPr lang="ru-RU" dirty="0" err="1" smtClean="0"/>
              <a:t>Дід</a:t>
            </a:r>
            <a:r>
              <a:rPr lang="ru-RU" dirty="0" smtClean="0"/>
              <a:t> Мороз по -</a:t>
            </a:r>
            <a:r>
              <a:rPr lang="ru-RU" dirty="0" err="1" smtClean="0"/>
              <a:t>ісландського</a:t>
            </a:r>
            <a:r>
              <a:rPr lang="ru-RU" dirty="0" smtClean="0"/>
              <a:t>) - і той є </a:t>
            </a:r>
            <a:r>
              <a:rPr lang="ru-RU" dirty="0" err="1" smtClean="0"/>
              <a:t>нащадком</a:t>
            </a:r>
            <a:r>
              <a:rPr lang="ru-RU" dirty="0" smtClean="0"/>
              <a:t> </a:t>
            </a:r>
            <a:r>
              <a:rPr lang="ru-RU" dirty="0" err="1" smtClean="0"/>
              <a:t>гірських</a:t>
            </a:r>
            <a:r>
              <a:rPr lang="ru-RU" dirty="0" smtClean="0"/>
              <a:t> </a:t>
            </a:r>
            <a:r>
              <a:rPr lang="ru-RU" dirty="0" err="1" smtClean="0"/>
              <a:t>тролів</a:t>
            </a:r>
            <a:r>
              <a:rPr lang="ru-RU" dirty="0" smtClean="0"/>
              <a:t>. При </a:t>
            </a:r>
            <a:r>
              <a:rPr lang="ru-RU" dirty="0" err="1" smtClean="0"/>
              <a:t>цьому</a:t>
            </a:r>
            <a:r>
              <a:rPr lang="ru-RU" dirty="0" smtClean="0"/>
              <a:t> в </a:t>
            </a:r>
            <a:r>
              <a:rPr lang="ru-RU" dirty="0" err="1" smtClean="0"/>
              <a:t>Ісландії</a:t>
            </a:r>
            <a:r>
              <a:rPr lang="ru-RU" dirty="0" smtClean="0"/>
              <a:t> не один, а </a:t>
            </a:r>
            <a:r>
              <a:rPr lang="ru-RU" dirty="0" err="1" smtClean="0"/>
              <a:t>цілих</a:t>
            </a:r>
            <a:r>
              <a:rPr lang="ru-RU" dirty="0" smtClean="0"/>
              <a:t> 13 </a:t>
            </a:r>
            <a:r>
              <a:rPr lang="ru-RU" dirty="0" err="1" smtClean="0"/>
              <a:t>Дідів</a:t>
            </a:r>
            <a:r>
              <a:rPr lang="ru-RU" dirty="0" smtClean="0"/>
              <a:t> </a:t>
            </a:r>
            <a:r>
              <a:rPr lang="ru-RU" dirty="0" err="1" smtClean="0"/>
              <a:t>Морозів</a:t>
            </a:r>
            <a:r>
              <a:rPr lang="ru-RU" dirty="0" smtClean="0"/>
              <a:t>. Вони </a:t>
            </a:r>
            <a:r>
              <a:rPr lang="ru-RU" dirty="0" err="1"/>
              <a:t>живуть</a:t>
            </a:r>
            <a:r>
              <a:rPr lang="ru-RU" dirty="0"/>
              <a:t> у горах і </a:t>
            </a:r>
            <a:r>
              <a:rPr lang="ru-RU" dirty="0" err="1"/>
              <a:t>починають</a:t>
            </a:r>
            <a:r>
              <a:rPr lang="ru-RU" dirty="0"/>
              <a:t> </a:t>
            </a:r>
            <a:r>
              <a:rPr lang="ru-RU" dirty="0" err="1"/>
              <a:t>приходити</a:t>
            </a:r>
            <a:r>
              <a:rPr lang="ru-RU" dirty="0"/>
              <a:t> до </a:t>
            </a:r>
            <a:r>
              <a:rPr lang="ru-RU" dirty="0" err="1"/>
              <a:t>людського</a:t>
            </a:r>
            <a:r>
              <a:rPr lang="ru-RU" dirty="0"/>
              <a:t> </a:t>
            </a:r>
            <a:r>
              <a:rPr lang="ru-RU" dirty="0" err="1"/>
              <a:t>житла</a:t>
            </a:r>
            <a:r>
              <a:rPr lang="ru-RU" dirty="0"/>
              <a:t> за 13 </a:t>
            </a:r>
            <a:r>
              <a:rPr lang="ru-RU" dirty="0" err="1"/>
              <a:t>днів</a:t>
            </a:r>
            <a:r>
              <a:rPr lang="ru-RU" dirty="0"/>
              <a:t> до </a:t>
            </a:r>
            <a:r>
              <a:rPr lang="ru-RU" dirty="0" err="1"/>
              <a:t>різдвяного</a:t>
            </a:r>
            <a:r>
              <a:rPr lang="ru-RU" dirty="0"/>
              <a:t> </a:t>
            </a:r>
            <a:r>
              <a:rPr lang="ru-RU" dirty="0" err="1"/>
              <a:t>Святвечора</a:t>
            </a:r>
            <a:r>
              <a:rPr lang="ru-RU" dirty="0"/>
              <a:t>, по одному </a:t>
            </a:r>
            <a:r>
              <a:rPr lang="ru-RU" dirty="0" err="1"/>
              <a:t>Дідові</a:t>
            </a:r>
            <a:r>
              <a:rPr lang="ru-RU" dirty="0"/>
              <a:t> на </a:t>
            </a:r>
            <a:r>
              <a:rPr lang="ru-RU" dirty="0" err="1"/>
              <a:t>кожен</a:t>
            </a:r>
            <a:r>
              <a:rPr lang="ru-RU" dirty="0"/>
              <a:t> день, </a:t>
            </a:r>
            <a:r>
              <a:rPr lang="ru-RU" dirty="0" err="1"/>
              <a:t>приносячи</a:t>
            </a:r>
            <a:r>
              <a:rPr lang="ru-RU" dirty="0"/>
              <a:t> в </a:t>
            </a:r>
            <a:r>
              <a:rPr lang="ru-RU" dirty="0" err="1"/>
              <a:t>приготовані</a:t>
            </a:r>
            <a:r>
              <a:rPr lang="ru-RU" dirty="0"/>
              <a:t> </a:t>
            </a:r>
            <a:r>
              <a:rPr lang="ru-RU" dirty="0" err="1"/>
              <a:t>заздалегідь</a:t>
            </a:r>
            <a:r>
              <a:rPr lang="ru-RU" dirty="0"/>
              <a:t> </a:t>
            </a:r>
            <a:r>
              <a:rPr lang="ru-RU" dirty="0" err="1"/>
              <a:t>червоні</a:t>
            </a:r>
            <a:r>
              <a:rPr lang="ru-RU" dirty="0"/>
              <a:t> </a:t>
            </a:r>
            <a:r>
              <a:rPr lang="ru-RU" dirty="0" err="1"/>
              <a:t>чобітки</a:t>
            </a:r>
            <a:r>
              <a:rPr lang="ru-RU" dirty="0"/>
              <a:t> </a:t>
            </a:r>
            <a:r>
              <a:rPr lang="ru-RU" dirty="0" smtClean="0"/>
              <a:t>з </a:t>
            </a:r>
            <a:r>
              <a:rPr lang="ru-RU" dirty="0" err="1" smtClean="0"/>
              <a:t>подарунками</a:t>
            </a:r>
            <a:r>
              <a:rPr lang="ru-RU" dirty="0" smtClean="0"/>
              <a:t>. </a:t>
            </a:r>
            <a:endParaRPr lang="ru-RU" dirty="0"/>
          </a:p>
          <a:p>
            <a:pPr algn="just"/>
            <a:r>
              <a:rPr lang="ru-RU" dirty="0"/>
              <a:t>Свято </a:t>
            </a:r>
            <a:r>
              <a:rPr lang="en-US" dirty="0" err="1"/>
              <a:t>Trettandinn</a:t>
            </a:r>
            <a:r>
              <a:rPr lang="en-US" dirty="0"/>
              <a:t> («</a:t>
            </a:r>
            <a:r>
              <a:rPr lang="ru-RU" dirty="0" err="1"/>
              <a:t>Тринадцятий</a:t>
            </a:r>
            <a:r>
              <a:rPr lang="ru-RU" dirty="0"/>
              <a:t> день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Різдва</a:t>
            </a:r>
            <a:r>
              <a:rPr lang="ru-RU" dirty="0"/>
              <a:t>») </a:t>
            </a:r>
            <a:r>
              <a:rPr lang="ru-RU" dirty="0" err="1"/>
              <a:t>відзначає</a:t>
            </a:r>
            <a:r>
              <a:rPr lang="ru-RU" dirty="0"/>
              <a:t> </a:t>
            </a:r>
            <a:r>
              <a:rPr lang="ru-RU" dirty="0" err="1"/>
              <a:t>відхід</a:t>
            </a:r>
            <a:r>
              <a:rPr lang="ru-RU" dirty="0"/>
              <a:t> у гори </a:t>
            </a:r>
            <a:r>
              <a:rPr lang="ru-RU" dirty="0" err="1"/>
              <a:t>останнього</a:t>
            </a:r>
            <a:r>
              <a:rPr lang="ru-RU" dirty="0"/>
              <a:t> з </a:t>
            </a:r>
            <a:r>
              <a:rPr lang="ru-RU" dirty="0" err="1"/>
              <a:t>численних</a:t>
            </a:r>
            <a:r>
              <a:rPr lang="ru-RU" dirty="0"/>
              <a:t> </a:t>
            </a:r>
            <a:r>
              <a:rPr lang="ru-RU" dirty="0" err="1"/>
              <a:t>місцевих</a:t>
            </a:r>
            <a:r>
              <a:rPr lang="ru-RU" dirty="0"/>
              <a:t> </a:t>
            </a:r>
            <a:r>
              <a:rPr lang="ru-RU" dirty="0" err="1"/>
              <a:t>Дідів</a:t>
            </a:r>
            <a:r>
              <a:rPr lang="ru-RU" dirty="0"/>
              <a:t> </a:t>
            </a:r>
            <a:r>
              <a:rPr lang="ru-RU" dirty="0" err="1"/>
              <a:t>Морозів</a:t>
            </a:r>
            <a:r>
              <a:rPr lang="ru-RU" dirty="0"/>
              <a:t>. </a:t>
            </a:r>
            <a:r>
              <a:rPr lang="ru-RU" dirty="0" smtClean="0"/>
              <a:t>В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/>
              <a:t>день на </a:t>
            </a:r>
            <a:r>
              <a:rPr lang="ru-RU" dirty="0" err="1"/>
              <a:t>околицях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і на </a:t>
            </a:r>
            <a:r>
              <a:rPr lang="ru-RU" dirty="0" err="1"/>
              <a:t>спеціально</a:t>
            </a:r>
            <a:r>
              <a:rPr lang="ru-RU" dirty="0"/>
              <a:t> </a:t>
            </a:r>
            <a:r>
              <a:rPr lang="ru-RU" dirty="0" err="1"/>
              <a:t>підготовлених</a:t>
            </a:r>
            <a:r>
              <a:rPr lang="ru-RU" dirty="0"/>
              <a:t> </a:t>
            </a:r>
            <a:r>
              <a:rPr lang="ru-RU" dirty="0" err="1"/>
              <a:t>майданчиках</a:t>
            </a:r>
            <a:r>
              <a:rPr lang="ru-RU" dirty="0"/>
              <a:t> </a:t>
            </a:r>
            <a:r>
              <a:rPr lang="ru-RU" dirty="0" err="1"/>
              <a:t>палять</a:t>
            </a:r>
            <a:r>
              <a:rPr lang="ru-RU" dirty="0"/>
              <a:t> </a:t>
            </a:r>
            <a:r>
              <a:rPr lang="ru-RU" dirty="0" err="1"/>
              <a:t>гігантські</a:t>
            </a:r>
            <a:r>
              <a:rPr lang="ru-RU" dirty="0"/>
              <a:t> </a:t>
            </a:r>
            <a:r>
              <a:rPr lang="ru-RU" dirty="0" err="1"/>
              <a:t>багаття</a:t>
            </a:r>
            <a:r>
              <a:rPr lang="ru-RU" dirty="0"/>
              <a:t> з </a:t>
            </a:r>
            <a:r>
              <a:rPr lang="ru-RU" dirty="0" err="1"/>
              <a:t>торішнього</a:t>
            </a:r>
            <a:r>
              <a:rPr lang="ru-RU" dirty="0"/>
              <a:t> </a:t>
            </a:r>
            <a:r>
              <a:rPr lang="ru-RU" dirty="0" err="1"/>
              <a:t>сміття</a:t>
            </a:r>
            <a:r>
              <a:rPr lang="ru-RU" dirty="0"/>
              <a:t> і </a:t>
            </a:r>
            <a:r>
              <a:rPr lang="ru-RU" dirty="0" err="1"/>
              <a:t>запускають</a:t>
            </a:r>
            <a:r>
              <a:rPr lang="ru-RU" dirty="0"/>
              <a:t> </a:t>
            </a:r>
            <a:r>
              <a:rPr lang="ru-RU" dirty="0" err="1"/>
              <a:t>феєрверки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943">
            <a:off x="5204292" y="6021"/>
            <a:ext cx="3035842" cy="413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053">
            <a:off x="4761386" y="4073960"/>
            <a:ext cx="4304813" cy="242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1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30478"/>
            <a:ext cx="7543800" cy="914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Традиційний</a:t>
            </a:r>
            <a:r>
              <a:rPr lang="uk-UA" sz="5400" b="1" i="1" dirty="0" smtClean="0">
                <a:solidFill>
                  <a:schemeClr val="tx2"/>
                </a:solidFill>
              </a:rPr>
              <a:t> </a:t>
            </a:r>
            <a:r>
              <a:rPr lang="uk-UA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одяг</a:t>
            </a:r>
            <a:endParaRPr lang="ru-RU" sz="54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2500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Фьй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удбунінгюрінн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збірною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назвою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костюмів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ісландців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минулі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століття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зазнали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спеціальна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комісія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стежить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тим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надалі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вони не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змінювали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7521">
            <a:off x="6487885" y="1253476"/>
            <a:ext cx="2435195" cy="3242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106">
            <a:off x="4285440" y="3387855"/>
            <a:ext cx="2465853" cy="328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483">
            <a:off x="2812616" y="1338183"/>
            <a:ext cx="2481675" cy="330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01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04550"/>
            <a:ext cx="7704856" cy="914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Курорти Ісландії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052736"/>
            <a:ext cx="892899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Блакитна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Лагуна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унікальний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геотермальний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курорт,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зможете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розслабитися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теплій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цілющій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Справа в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тому,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вода в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б'ють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тріщин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застиглій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лаві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древніх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вулканів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мінеральними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солями,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кварцом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блакитними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водоростями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Лікувальні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грязі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Блакитної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Лагуни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очищають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оздоровлюють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шкіру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водорості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пом'якшують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живлять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Мінеральні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надають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терапевтичну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заспокійливий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весь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в здоровому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відомо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з'являється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здоровий дух.</a:t>
            </a:r>
          </a:p>
          <a:p>
            <a:pPr algn="just"/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 -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процедури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організовуються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Блакитна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Лагуна,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проводяться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безпосередньо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самій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лагуні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відкритому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косметичних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засобів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Lagoon Skin Care 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51" y="3977655"/>
            <a:ext cx="4147249" cy="281883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40" y="3977655"/>
            <a:ext cx="3937549" cy="284857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116632"/>
            <a:ext cx="7543800" cy="914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Цікаві місця</a:t>
            </a:r>
            <a:endParaRPr lang="ru-RU" sz="6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/>
              <a:t>Національний</a:t>
            </a:r>
            <a:r>
              <a:rPr lang="ru-RU" sz="2400" b="1" dirty="0" smtClean="0"/>
              <a:t> </a:t>
            </a:r>
            <a:r>
              <a:rPr lang="ru-RU" sz="2400" b="1" dirty="0"/>
              <a:t>парк </a:t>
            </a:r>
            <a:r>
              <a:rPr lang="ru-RU" sz="2400" b="1" dirty="0" err="1"/>
              <a:t>Скафтафетль</a:t>
            </a:r>
            <a:r>
              <a:rPr lang="ru-RU" sz="2400" b="1" dirty="0"/>
              <a:t>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самий</a:t>
            </a:r>
            <a:r>
              <a:rPr lang="ru-RU" dirty="0"/>
              <a:t> </a:t>
            </a:r>
            <a:r>
              <a:rPr lang="ru-RU" dirty="0" err="1"/>
              <a:t>незвичайний</a:t>
            </a:r>
            <a:r>
              <a:rPr lang="ru-RU" dirty="0"/>
              <a:t> і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унікальний</a:t>
            </a:r>
            <a:r>
              <a:rPr lang="ru-RU" dirty="0"/>
              <a:t> парк,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запам'ятається</a:t>
            </a:r>
            <a:r>
              <a:rPr lang="ru-RU" dirty="0"/>
              <a:t> на </a:t>
            </a:r>
            <a:r>
              <a:rPr lang="ru-RU" dirty="0" err="1"/>
              <a:t>довгі</a:t>
            </a:r>
            <a:r>
              <a:rPr lang="ru-RU" dirty="0"/>
              <a:t> роки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незвичайним</a:t>
            </a:r>
            <a:r>
              <a:rPr lang="ru-RU" dirty="0"/>
              <a:t> </a:t>
            </a:r>
            <a:r>
              <a:rPr lang="ru-RU" dirty="0" err="1"/>
              <a:t>виглядом</a:t>
            </a:r>
            <a:r>
              <a:rPr lang="ru-RU" dirty="0"/>
              <a:t>. Не в кожному парку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</a:t>
            </a:r>
            <a:r>
              <a:rPr lang="ru-RU" dirty="0" err="1"/>
              <a:t>зелений</a:t>
            </a:r>
            <a:r>
              <a:rPr lang="ru-RU" dirty="0"/>
              <a:t> оазис,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вирує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, в холодному і </a:t>
            </a:r>
            <a:r>
              <a:rPr lang="ru-RU" dirty="0" err="1"/>
              <a:t>безмовному</a:t>
            </a:r>
            <a:r>
              <a:rPr lang="ru-RU" dirty="0"/>
              <a:t> </a:t>
            </a:r>
            <a:r>
              <a:rPr lang="ru-RU" dirty="0" err="1"/>
              <a:t>оточенні</a:t>
            </a:r>
            <a:r>
              <a:rPr lang="ru-RU" dirty="0"/>
              <a:t> </a:t>
            </a:r>
            <a:r>
              <a:rPr lang="ru-RU" dirty="0" err="1"/>
              <a:t>величних</a:t>
            </a:r>
            <a:r>
              <a:rPr lang="ru-RU" dirty="0"/>
              <a:t> </a:t>
            </a:r>
            <a:r>
              <a:rPr lang="ru-RU" dirty="0" err="1"/>
              <a:t>гір</a:t>
            </a:r>
            <a:r>
              <a:rPr lang="ru-RU" dirty="0"/>
              <a:t>. Парк </a:t>
            </a:r>
            <a:r>
              <a:rPr lang="ru-RU" dirty="0" err="1"/>
              <a:t>надійно</a:t>
            </a:r>
            <a:r>
              <a:rPr lang="ru-RU" dirty="0"/>
              <a:t> </a:t>
            </a:r>
            <a:r>
              <a:rPr lang="ru-RU" dirty="0" err="1"/>
              <a:t>захищений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північних</a:t>
            </a:r>
            <a:r>
              <a:rPr lang="ru-RU" dirty="0"/>
              <a:t> </a:t>
            </a:r>
            <a:r>
              <a:rPr lang="ru-RU" dirty="0" err="1"/>
              <a:t>холодних</a:t>
            </a:r>
            <a:r>
              <a:rPr lang="ru-RU" dirty="0"/>
              <a:t> </a:t>
            </a:r>
            <a:r>
              <a:rPr lang="ru-RU" dirty="0" err="1"/>
              <a:t>вітрів</a:t>
            </a:r>
            <a:r>
              <a:rPr lang="ru-RU" dirty="0"/>
              <a:t> </a:t>
            </a:r>
            <a:r>
              <a:rPr lang="ru-RU" dirty="0" err="1"/>
              <a:t>високими</a:t>
            </a:r>
            <a:r>
              <a:rPr lang="ru-RU" dirty="0"/>
              <a:t> </a:t>
            </a:r>
            <a:r>
              <a:rPr lang="ru-RU" dirty="0" err="1"/>
              <a:t>величними</a:t>
            </a:r>
            <a:r>
              <a:rPr lang="ru-RU" dirty="0"/>
              <a:t> горами,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укритими</a:t>
            </a:r>
            <a:r>
              <a:rPr lang="ru-RU" dirty="0"/>
              <a:t> </a:t>
            </a:r>
            <a:r>
              <a:rPr lang="ru-RU" dirty="0" err="1"/>
              <a:t>льодом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не просто </a:t>
            </a:r>
            <a:r>
              <a:rPr lang="ru-RU" dirty="0" err="1"/>
              <a:t>красиве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парк,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змушує</a:t>
            </a:r>
            <a:r>
              <a:rPr lang="ru-RU" dirty="0"/>
              <a:t> </a:t>
            </a:r>
            <a:r>
              <a:rPr lang="ru-RU" dirty="0" err="1"/>
              <a:t>закохатися</a:t>
            </a:r>
            <a:r>
              <a:rPr lang="ru-RU" dirty="0"/>
              <a:t> в себе з </a:t>
            </a:r>
            <a:r>
              <a:rPr lang="ru-RU" dirty="0" err="1"/>
              <a:t>першого</a:t>
            </a:r>
            <a:r>
              <a:rPr lang="ru-RU" dirty="0"/>
              <a:t> </a:t>
            </a:r>
            <a:r>
              <a:rPr lang="ru-RU" dirty="0" err="1"/>
              <a:t>погляду</a:t>
            </a:r>
            <a:r>
              <a:rPr lang="ru-RU" dirty="0"/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61001"/>
            <a:ext cx="6822089" cy="368392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9662" y="260648"/>
            <a:ext cx="468052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vi-V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Національна галерея Ісландії </a:t>
            </a:r>
            <a:r>
              <a:rPr lang="vi-VN" dirty="0" smtClean="0"/>
              <a:t>розташована </a:t>
            </a:r>
            <a:r>
              <a:rPr lang="vi-VN" dirty="0"/>
              <a:t>в Рейк'явіку й містить колекцію ісландського мистецтва. В галереї зберігають роботи відомих ісландських митців та ті, що виражають традиційну ісландську культуру.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642">
            <a:off x="4915743" y="269778"/>
            <a:ext cx="3912518" cy="260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47243" y="3395317"/>
            <a:ext cx="4680520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Художній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Рейк'явіка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заснований</a:t>
            </a:r>
            <a:r>
              <a:rPr lang="ru-RU" dirty="0"/>
              <a:t> в 1973 </a:t>
            </a:r>
            <a:r>
              <a:rPr lang="ru-RU" dirty="0" err="1"/>
              <a:t>році</a:t>
            </a:r>
            <a:r>
              <a:rPr lang="ru-RU" dirty="0"/>
              <a:t>, є </a:t>
            </a:r>
            <a:r>
              <a:rPr lang="ru-RU" dirty="0" err="1" smtClean="0"/>
              <a:t>найбільшою</a:t>
            </a:r>
            <a:r>
              <a:rPr lang="ru-RU" dirty="0" smtClean="0"/>
              <a:t> </a:t>
            </a:r>
            <a:r>
              <a:rPr lang="ru-RU" dirty="0" err="1"/>
              <a:t>установою</a:t>
            </a:r>
            <a:r>
              <a:rPr lang="ru-RU" dirty="0"/>
              <a:t> </a:t>
            </a:r>
            <a:r>
              <a:rPr lang="ru-RU" dirty="0" err="1"/>
              <a:t>візуального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в </a:t>
            </a:r>
            <a:r>
              <a:rPr lang="ru-RU" dirty="0" err="1"/>
              <a:t>країні</a:t>
            </a:r>
            <a:r>
              <a:rPr lang="ru-RU" dirty="0"/>
              <a:t>. Музей </a:t>
            </a:r>
            <a:r>
              <a:rPr lang="ru-RU" dirty="0" err="1"/>
              <a:t>володіє</a:t>
            </a:r>
            <a:r>
              <a:rPr lang="ru-RU" dirty="0"/>
              <a:t> </a:t>
            </a:r>
            <a:r>
              <a:rPr lang="ru-RU" dirty="0" err="1"/>
              <a:t>найбільшою</a:t>
            </a:r>
            <a:r>
              <a:rPr lang="ru-RU" dirty="0"/>
              <a:t> </a:t>
            </a:r>
            <a:r>
              <a:rPr lang="ru-RU" dirty="0" err="1"/>
              <a:t>колекцією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в </a:t>
            </a:r>
            <a:r>
              <a:rPr lang="ru-RU" dirty="0" err="1"/>
              <a:t>Ісландії</a:t>
            </a:r>
            <a:r>
              <a:rPr lang="ru-RU" dirty="0"/>
              <a:t> та </a:t>
            </a:r>
            <a:r>
              <a:rPr lang="ru-RU" dirty="0" smtClean="0"/>
              <a:t>є </a:t>
            </a:r>
            <a:r>
              <a:rPr lang="ru-RU" dirty="0" err="1" smtClean="0"/>
              <a:t>найоб'ємнішою</a:t>
            </a:r>
            <a:r>
              <a:rPr lang="ru-RU" dirty="0" smtClean="0"/>
              <a:t> </a:t>
            </a:r>
            <a:r>
              <a:rPr lang="ru-RU" dirty="0" err="1"/>
              <a:t>галереєю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.</a:t>
            </a:r>
          </a:p>
          <a:p>
            <a:r>
              <a:rPr lang="ru-RU" dirty="0" smtClean="0"/>
              <a:t>    </a:t>
            </a:r>
            <a:r>
              <a:rPr lang="ru-RU" dirty="0" err="1" smtClean="0"/>
              <a:t>Експонати</a:t>
            </a:r>
            <a:r>
              <a:rPr lang="ru-RU" dirty="0" smtClean="0"/>
              <a:t> </a:t>
            </a:r>
            <a:r>
              <a:rPr lang="ru-RU" dirty="0"/>
              <a:t>з музею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виставлені</a:t>
            </a:r>
            <a:r>
              <a:rPr lang="ru-RU" dirty="0"/>
              <a:t> в </a:t>
            </a:r>
            <a:r>
              <a:rPr lang="ru-RU" dirty="0" err="1"/>
              <a:t>громадських</a:t>
            </a:r>
            <a:r>
              <a:rPr lang="ru-RU" dirty="0"/>
              <a:t> </a:t>
            </a:r>
            <a:r>
              <a:rPr lang="ru-RU" dirty="0" err="1"/>
              <a:t>будівлях</a:t>
            </a:r>
            <a:r>
              <a:rPr lang="ru-RU" dirty="0"/>
              <a:t> і на </a:t>
            </a:r>
            <a:r>
              <a:rPr lang="ru-RU" dirty="0" err="1"/>
              <a:t>відкритих</a:t>
            </a:r>
            <a:r>
              <a:rPr lang="ru-RU" dirty="0"/>
              <a:t> </a:t>
            </a:r>
            <a:r>
              <a:rPr lang="ru-RU" dirty="0" err="1"/>
              <a:t>майданчиках</a:t>
            </a:r>
            <a:r>
              <a:rPr lang="ru-RU" dirty="0"/>
              <a:t> по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місту</a:t>
            </a:r>
            <a:r>
              <a:rPr lang="ru-RU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7423">
            <a:off x="185290" y="2938040"/>
            <a:ext cx="3672408" cy="275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2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588324" cy="83671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Ісландія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1421831"/>
            <a:ext cx="4392488" cy="45243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Ісландія</a:t>
            </a:r>
            <a:r>
              <a:rPr lang="uk-UA" sz="2400" b="1" dirty="0" smtClean="0"/>
              <a:t> </a:t>
            </a:r>
            <a:r>
              <a:rPr lang="en-US" sz="2400" dirty="0" smtClean="0"/>
              <a:t>— </a:t>
            </a:r>
            <a:r>
              <a:rPr lang="uk-UA" sz="2400" dirty="0" smtClean="0"/>
              <a:t>європейська острівна держава, що розташована у північній частині Атлантичного океану на Серединно-Атлантичному хребті.</a:t>
            </a:r>
            <a:r>
              <a:rPr lang="vi-VN" sz="2400" dirty="0" smtClean="0"/>
              <a:t> </a:t>
            </a:r>
            <a:r>
              <a:rPr lang="uk-UA" sz="2400" dirty="0" smtClean="0"/>
              <a:t>Вона налічує близько 320 тис. населення і має загальну площу 103 </a:t>
            </a:r>
            <a:r>
              <a:rPr lang="uk-UA" sz="2400" dirty="0"/>
              <a:t>000 </a:t>
            </a:r>
            <a:r>
              <a:rPr lang="uk-UA" sz="2400" dirty="0" err="1" smtClean="0"/>
              <a:t>км²</a:t>
            </a:r>
            <a:r>
              <a:rPr lang="uk-UA" sz="2400" dirty="0" smtClean="0"/>
              <a:t>.</a:t>
            </a:r>
            <a:r>
              <a:rPr lang="vi-VN" sz="2400" dirty="0" smtClean="0"/>
              <a:t> 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Столиця</a:t>
            </a:r>
            <a:r>
              <a:rPr lang="uk-UA" sz="2400" b="1" dirty="0" smtClean="0"/>
              <a:t> </a:t>
            </a:r>
            <a:r>
              <a:rPr lang="vi-VN" sz="2400" dirty="0" smtClean="0"/>
              <a:t>—</a:t>
            </a:r>
            <a:r>
              <a:rPr lang="uk-UA" sz="2400" dirty="0" smtClean="0"/>
              <a:t> </a:t>
            </a:r>
            <a:r>
              <a:rPr lang="vi-VN" sz="2400" dirty="0" smtClean="0"/>
              <a:t>Рейк'явік</a:t>
            </a:r>
            <a:r>
              <a:rPr lang="uk-UA" sz="2400" dirty="0" smtClean="0"/>
              <a:t>.</a:t>
            </a:r>
            <a:br>
              <a:rPr lang="uk-UA" sz="2400" dirty="0" smtClean="0"/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Державна мова </a:t>
            </a:r>
            <a:r>
              <a:rPr lang="uk-UA" sz="2400" dirty="0" smtClean="0"/>
              <a:t>– ісландська.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Релігія</a:t>
            </a:r>
            <a:r>
              <a:rPr lang="uk-UA" sz="2400" dirty="0" smtClean="0"/>
              <a:t> – лютеранство</a:t>
            </a:r>
            <a:r>
              <a:rPr lang="ru-RU" sz="2400" dirty="0" smtClean="0"/>
              <a:t>. </a:t>
            </a:r>
            <a:r>
              <a:rPr lang="uk-UA" sz="2400" dirty="0" smtClean="0"/>
              <a:t/>
            </a:r>
            <a:br>
              <a:rPr lang="uk-UA" sz="2400" dirty="0" smtClean="0"/>
            </a:br>
            <a:endParaRPr lang="ru-RU" sz="2400" dirty="0"/>
          </a:p>
        </p:txBody>
      </p:sp>
      <p:pic>
        <p:nvPicPr>
          <p:cNvPr id="3074" name="Picture 2" descr="http://country.turmir.com/admin/lib/spaw/uploads/images/5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1831"/>
            <a:ext cx="4032448" cy="4032448"/>
          </a:xfrm>
          <a:prstGeom prst="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7" y="116632"/>
            <a:ext cx="8197029" cy="864096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67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Традиційна</a:t>
            </a:r>
            <a:r>
              <a:rPr lang="uk-UA" sz="6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 </a:t>
            </a:r>
            <a:r>
              <a:rPr lang="uk-UA" sz="67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кухня</a:t>
            </a:r>
            <a:endParaRPr lang="ru-RU" sz="67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24744"/>
            <a:ext cx="90364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кухня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досить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специфічна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варто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дивуватися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таким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стравам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квашена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риба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протухле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акуляче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м'ясо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 та ресторанах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подадуть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цілком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нормальні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смачні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стейки 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конини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баранину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Місцева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баранина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виділяється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відсутністю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жиру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специфічного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запаху.</a:t>
            </a:r>
          </a:p>
          <a:p>
            <a:pPr algn="just"/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морепродуктів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гребінців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креветок,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сьомги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палтуса,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акули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тріски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Крім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того,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ісландці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їдять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скир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молочний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продукт,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щось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середнє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йогуртом і сиром, та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хардфіскур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сушену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тріску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страшенно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полюбляють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от пиво, вино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міцні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але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ісландське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пиво -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бреннівін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різновид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шнапсу,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роблять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картоплі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ароматизують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кмином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0812">
            <a:off x="3024897" y="4347681"/>
            <a:ext cx="2986702" cy="220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35">
            <a:off x="90031" y="4347682"/>
            <a:ext cx="2935501" cy="2201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020">
            <a:off x="6052461" y="4108102"/>
            <a:ext cx="3035892" cy="2022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8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43800" cy="936104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Відомі люди</a:t>
            </a:r>
            <a:endParaRPr lang="ru-RU" sz="6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2542" y="1916832"/>
            <a:ext cx="58614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 smtClean="0">
                <a:latin typeface="Constantia" panose="02030602050306030303" pitchFamily="18" charset="0"/>
              </a:rPr>
              <a:t>Ерро (справжнє </a:t>
            </a:r>
            <a:r>
              <a:rPr lang="vi-VN" dirty="0">
                <a:latin typeface="Constantia" panose="02030602050306030303" pitchFamily="18" charset="0"/>
              </a:rPr>
              <a:t>ім'я Ґу́дмундур Ґ́удмундссон </a:t>
            </a:r>
            <a:r>
              <a:rPr lang="en-US" dirty="0" smtClean="0">
                <a:latin typeface="Constantia" panose="02030602050306030303" pitchFamily="18" charset="0"/>
              </a:rPr>
              <a:t>19 </a:t>
            </a:r>
            <a:r>
              <a:rPr lang="vi-VN" dirty="0">
                <a:latin typeface="Constantia" panose="02030602050306030303" pitchFamily="18" charset="0"/>
              </a:rPr>
              <a:t>липня 1932, Олафсвік) — ісландський постмодерний </a:t>
            </a: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художник</a:t>
            </a:r>
            <a:r>
              <a:rPr lang="vi-VN" dirty="0">
                <a:latin typeface="Constantia" panose="02030602050306030303" pitchFamily="18" charset="0"/>
              </a:rPr>
              <a:t>.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272340"/>
            <a:ext cx="151216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Ерро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213">
            <a:off x="732394" y="1332653"/>
            <a:ext cx="2469617" cy="1931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82542" y="4293096"/>
            <a:ext cx="58614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Сігурд</a:t>
            </a:r>
            <a:r>
              <a:rPr lang="ru-RU" dirty="0"/>
              <a:t> </a:t>
            </a:r>
            <a:r>
              <a:rPr lang="ru-RU" dirty="0" err="1"/>
              <a:t>Гудмундссон</a:t>
            </a:r>
            <a:r>
              <a:rPr lang="ru-RU" dirty="0"/>
              <a:t> -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 smtClean="0"/>
              <a:t>ісландський</a:t>
            </a:r>
            <a:r>
              <a:rPr lang="ru-RU" dirty="0" smtClean="0"/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</a:t>
            </a:r>
            <a:r>
              <a:rPr lang="ru-RU" dirty="0"/>
              <a:t>. </a:t>
            </a:r>
            <a:r>
              <a:rPr lang="ru-RU" dirty="0" err="1"/>
              <a:t>Народився</a:t>
            </a:r>
            <a:r>
              <a:rPr lang="ru-RU" dirty="0"/>
              <a:t> в 1833 </a:t>
            </a:r>
            <a:r>
              <a:rPr lang="ru-RU" dirty="0" err="1"/>
              <a:t>році</a:t>
            </a:r>
            <a:r>
              <a:rPr lang="ru-RU" dirty="0"/>
              <a:t>. У </a:t>
            </a:r>
            <a:r>
              <a:rPr lang="ru-RU" dirty="0" err="1"/>
              <a:t>п'ятнадцять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переїхав</a:t>
            </a:r>
            <a:r>
              <a:rPr lang="ru-RU" dirty="0"/>
              <a:t> до </a:t>
            </a:r>
            <a:r>
              <a:rPr lang="ru-RU" dirty="0" err="1"/>
              <a:t>Данії</a:t>
            </a:r>
            <a:r>
              <a:rPr lang="ru-RU" dirty="0"/>
              <a:t> </a:t>
            </a:r>
            <a:r>
              <a:rPr lang="ru-RU" dirty="0" err="1"/>
              <a:t>працювати</a:t>
            </a:r>
            <a:r>
              <a:rPr lang="ru-RU" dirty="0"/>
              <a:t> маляром, </a:t>
            </a:r>
            <a:r>
              <a:rPr lang="ru-RU" dirty="0" err="1"/>
              <a:t>однак</a:t>
            </a:r>
            <a:r>
              <a:rPr lang="ru-RU" dirty="0"/>
              <a:t> передумав і </a:t>
            </a:r>
            <a:r>
              <a:rPr lang="ru-RU" dirty="0" err="1"/>
              <a:t>вирішив</a:t>
            </a:r>
            <a:r>
              <a:rPr lang="ru-RU" dirty="0"/>
              <a:t> </a:t>
            </a:r>
            <a:r>
              <a:rPr lang="ru-RU" dirty="0" err="1"/>
              <a:t>брати</a:t>
            </a:r>
            <a:r>
              <a:rPr lang="ru-RU" dirty="0"/>
              <a:t> </a:t>
            </a:r>
            <a:r>
              <a:rPr lang="ru-RU" dirty="0" err="1"/>
              <a:t>приватні</a:t>
            </a:r>
            <a:r>
              <a:rPr lang="ru-RU" dirty="0"/>
              <a:t> уроки </a:t>
            </a:r>
            <a:r>
              <a:rPr lang="ru-RU" dirty="0" err="1"/>
              <a:t>малювання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спонсорували</a:t>
            </a:r>
            <a:r>
              <a:rPr lang="ru-RU" dirty="0"/>
              <a:t> в основному </a:t>
            </a:r>
            <a:r>
              <a:rPr lang="ru-RU" dirty="0" err="1"/>
              <a:t>іммігранти</a:t>
            </a:r>
            <a:r>
              <a:rPr lang="ru-RU" dirty="0"/>
              <a:t> з </a:t>
            </a:r>
            <a:r>
              <a:rPr lang="ru-RU" dirty="0" err="1" smtClean="0"/>
              <a:t>Ісландії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10429" y="3596542"/>
            <a:ext cx="4083581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Сігурд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Гудмундссон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3154">
            <a:off x="667823" y="3428712"/>
            <a:ext cx="2150495" cy="314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2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268760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Магнус</a:t>
            </a:r>
            <a:r>
              <a:rPr lang="ru-RU" dirty="0"/>
              <a:t> </a:t>
            </a:r>
            <a:r>
              <a:rPr lang="ru-RU" dirty="0" err="1" smtClean="0"/>
              <a:t>Шевінг</a:t>
            </a:r>
            <a:r>
              <a:rPr lang="ru-RU" dirty="0" smtClean="0"/>
              <a:t> </a:t>
            </a:r>
            <a:r>
              <a:rPr lang="en-US" dirty="0" smtClean="0"/>
              <a:t>— </a:t>
            </a:r>
            <a:r>
              <a:rPr lang="ru-RU" dirty="0" err="1"/>
              <a:t>ісландський</a:t>
            </a:r>
            <a:r>
              <a:rPr lang="ru-RU" dirty="0"/>
              <a:t> </a:t>
            </a:r>
            <a:r>
              <a:rPr lang="ru-RU" b="1" dirty="0" err="1"/>
              <a:t>письменник</a:t>
            </a:r>
            <a:r>
              <a:rPr lang="ru-RU" dirty="0"/>
              <a:t>, продюсер, </a:t>
            </a:r>
            <a:r>
              <a:rPr lang="ru-RU" dirty="0" err="1"/>
              <a:t>підприємець</a:t>
            </a:r>
            <a:r>
              <a:rPr lang="ru-RU" dirty="0"/>
              <a:t> і спортсмен.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є автором і </a:t>
            </a:r>
            <a:r>
              <a:rPr lang="ru-RU" b="1" dirty="0" err="1"/>
              <a:t>актор</a:t>
            </a:r>
            <a:r>
              <a:rPr lang="ru-RU" dirty="0" err="1"/>
              <a:t>ом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з </a:t>
            </a:r>
            <a:r>
              <a:rPr lang="ru-RU" dirty="0" err="1"/>
              <a:t>головних</a:t>
            </a:r>
            <a:r>
              <a:rPr lang="ru-RU" dirty="0"/>
              <a:t> ролей </a:t>
            </a:r>
            <a:r>
              <a:rPr lang="ru-RU" dirty="0" err="1"/>
              <a:t>серіалу</a:t>
            </a:r>
            <a:r>
              <a:rPr lang="ru-RU" dirty="0"/>
              <a:t> «</a:t>
            </a:r>
            <a:r>
              <a:rPr lang="ru-RU" dirty="0" err="1"/>
              <a:t>Байдиківка</a:t>
            </a:r>
            <a:r>
              <a:rPr lang="ru-RU" dirty="0"/>
              <a:t>» («</a:t>
            </a:r>
            <a:r>
              <a:rPr lang="en-US" dirty="0"/>
              <a:t>Lazy Town»).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20465" y="501522"/>
            <a:ext cx="3389069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Магнус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Шевінг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658">
            <a:off x="204574" y="408837"/>
            <a:ext cx="2034480" cy="250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1800" y="3573016"/>
            <a:ext cx="6372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Бйорк</a:t>
            </a:r>
            <a:r>
              <a:rPr lang="ru-RU" dirty="0"/>
              <a:t> (</a:t>
            </a:r>
            <a:r>
              <a:rPr lang="ru-RU" dirty="0" err="1"/>
              <a:t>повне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 — </a:t>
            </a:r>
            <a:r>
              <a:rPr lang="ru-RU" dirty="0" err="1" smtClean="0"/>
              <a:t>Бйорк</a:t>
            </a:r>
            <a:r>
              <a:rPr lang="ru-RU" dirty="0" smtClean="0"/>
              <a:t> </a:t>
            </a:r>
            <a:r>
              <a:rPr lang="ru-RU" dirty="0" err="1" smtClean="0"/>
              <a:t>Ґутмундсдоттир</a:t>
            </a:r>
            <a:r>
              <a:rPr lang="ru-RU" dirty="0" smtClean="0"/>
              <a:t>) — </a:t>
            </a:r>
            <a:r>
              <a:rPr lang="ru-RU" dirty="0" err="1"/>
              <a:t>ісландська</a:t>
            </a:r>
            <a:r>
              <a:rPr lang="ru-RU" dirty="0"/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співачка</a:t>
            </a:r>
            <a:r>
              <a:rPr lang="ru-RU" dirty="0"/>
              <a:t>, </a:t>
            </a:r>
            <a:r>
              <a:rPr lang="ru-RU" dirty="0" err="1"/>
              <a:t>музикант</a:t>
            </a:r>
            <a:r>
              <a:rPr lang="ru-RU" dirty="0"/>
              <a:t>, композитор і автор </a:t>
            </a:r>
            <a:r>
              <a:rPr lang="ru-RU" dirty="0" err="1"/>
              <a:t>пісень</a:t>
            </a:r>
            <a:r>
              <a:rPr lang="ru-RU" dirty="0"/>
              <a:t>, актриса.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номінована</a:t>
            </a:r>
            <a:r>
              <a:rPr lang="ru-RU" dirty="0"/>
              <a:t> на 13 </a:t>
            </a:r>
            <a:r>
              <a:rPr lang="ru-RU" dirty="0" err="1"/>
              <a:t>нагород</a:t>
            </a:r>
            <a:r>
              <a:rPr lang="ru-RU" dirty="0"/>
              <a:t> </a:t>
            </a:r>
            <a:r>
              <a:rPr lang="ru-RU" dirty="0" err="1"/>
              <a:t>Греммі</a:t>
            </a:r>
            <a:r>
              <a:rPr lang="ru-RU" dirty="0"/>
              <a:t>, </a:t>
            </a:r>
            <a:r>
              <a:rPr lang="ru-RU" dirty="0" err="1"/>
              <a:t>нагороду</a:t>
            </a:r>
            <a:r>
              <a:rPr lang="ru-RU" dirty="0"/>
              <a:t> </a:t>
            </a:r>
            <a:r>
              <a:rPr lang="ru-RU" dirty="0" err="1"/>
              <a:t>Кіноакадемії</a:t>
            </a:r>
            <a:r>
              <a:rPr lang="ru-RU" dirty="0"/>
              <a:t> «Оскар» та </a:t>
            </a:r>
            <a:r>
              <a:rPr lang="ru-RU" dirty="0" err="1"/>
              <a:t>дві</a:t>
            </a:r>
            <a:r>
              <a:rPr lang="ru-RU" dirty="0"/>
              <a:t> нагороди «Золотого Глобуса</a:t>
            </a:r>
            <a:r>
              <a:rPr lang="ru-RU" dirty="0" smtClean="0"/>
              <a:t>». Вона </a:t>
            </a:r>
            <a:r>
              <a:rPr lang="ru-RU" dirty="0" err="1"/>
              <a:t>відома</a:t>
            </a:r>
            <a:r>
              <a:rPr lang="ru-RU" dirty="0"/>
              <a:t> за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експресивний</a:t>
            </a:r>
            <a:r>
              <a:rPr lang="ru-RU" dirty="0"/>
              <a:t> вокал і </a:t>
            </a:r>
            <a:r>
              <a:rPr lang="ru-RU" dirty="0" err="1"/>
              <a:t>інтерес</a:t>
            </a:r>
            <a:r>
              <a:rPr lang="ru-RU" dirty="0"/>
              <a:t> до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стилів</a:t>
            </a:r>
            <a:r>
              <a:rPr lang="ru-RU" dirty="0"/>
              <a:t> </a:t>
            </a:r>
            <a:r>
              <a:rPr lang="ru-RU" dirty="0" err="1" smtClean="0"/>
              <a:t>музики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2861049"/>
            <a:ext cx="2430016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Бйорк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286">
            <a:off x="87453" y="3031216"/>
            <a:ext cx="2503983" cy="2503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3270" y="853841"/>
            <a:ext cx="62407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 smtClean="0"/>
              <a:t>Грета Салоуме Стефаунсдттір (</a:t>
            </a:r>
            <a:r>
              <a:rPr lang="en-US" dirty="0" smtClean="0"/>
              <a:t>11 </a:t>
            </a:r>
            <a:r>
              <a:rPr lang="vi-VN" dirty="0"/>
              <a:t>листопада 1986 року, Мосфельсбаїр, Ісландія) — ісландська </a:t>
            </a:r>
            <a:r>
              <a:rPr lang="vi-VN" b="1" dirty="0"/>
              <a:t>співачка</a:t>
            </a:r>
            <a:r>
              <a:rPr lang="vi-VN" dirty="0"/>
              <a:t> та </a:t>
            </a:r>
            <a:r>
              <a:rPr lang="vi-VN" dirty="0" smtClean="0"/>
              <a:t>скрипалька, </a:t>
            </a:r>
            <a:r>
              <a:rPr lang="vi-VN" dirty="0"/>
              <a:t>представниця Ісландії на пісенному конкурсі Євробачення 2012</a:t>
            </a:r>
            <a:r>
              <a:rPr lang="vi-VN" dirty="0" smtClean="0"/>
              <a:t>.</a:t>
            </a:r>
            <a:endParaRPr lang="uk-UA" dirty="0" smtClean="0"/>
          </a:p>
          <a:p>
            <a:pPr algn="just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8756" y="188640"/>
            <a:ext cx="332975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Грета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Салоуме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38771" y="2963339"/>
            <a:ext cx="6084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 smtClean="0"/>
              <a:t>Йоун Йоусеп Снайбйорнссон (</a:t>
            </a:r>
            <a:r>
              <a:rPr lang="en-US" dirty="0" smtClean="0"/>
              <a:t>1 </a:t>
            </a:r>
            <a:r>
              <a:rPr lang="vi-VN" dirty="0"/>
              <a:t>червня 1977 року, Акурейрі, Ісландія) — ісландський </a:t>
            </a:r>
            <a:r>
              <a:rPr lang="vi-VN" b="1" dirty="0"/>
              <a:t>співак</a:t>
            </a:r>
            <a:r>
              <a:rPr lang="vi-VN" dirty="0"/>
              <a:t>, представник Ісландії на Євробаченні </a:t>
            </a:r>
            <a:r>
              <a:rPr lang="vi-VN" dirty="0" smtClean="0"/>
              <a:t>2004і 2012</a:t>
            </a:r>
            <a:r>
              <a:rPr lang="uk-UA" dirty="0"/>
              <a:t>. Також є вокалістом групи «</a:t>
            </a:r>
            <a:r>
              <a:rPr lang="en-US" dirty="0"/>
              <a:t>Í </a:t>
            </a:r>
            <a:r>
              <a:rPr lang="en-US" dirty="0" err="1"/>
              <a:t>svörtum</a:t>
            </a:r>
            <a:r>
              <a:rPr lang="en-US" dirty="0"/>
              <a:t> </a:t>
            </a:r>
            <a:r>
              <a:rPr lang="en-US" dirty="0" err="1"/>
              <a:t>fötum</a:t>
            </a:r>
            <a:r>
              <a:rPr lang="en-US" dirty="0"/>
              <a:t>», </a:t>
            </a:r>
            <a:r>
              <a:rPr lang="uk-UA" dirty="0"/>
              <a:t>виконує музику в поп-рок стилі. Група широко відома в Ісландії завдяки своїм живим виступам і </a:t>
            </a:r>
            <a:r>
              <a:rPr lang="uk-UA" dirty="0" smtClean="0"/>
              <a:t>напруженими </a:t>
            </a:r>
            <a:r>
              <a:rPr lang="uk-UA" dirty="0"/>
              <a:t>графіками турів.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15976" y="2267175"/>
            <a:ext cx="327253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Йоун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Йоусеп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824">
            <a:off x="175305" y="2911597"/>
            <a:ext cx="2665956" cy="1906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4665">
            <a:off x="196395" y="660925"/>
            <a:ext cx="2616896" cy="197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0526">
            <a:off x="5824229" y="4697377"/>
            <a:ext cx="2636852" cy="200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403">
            <a:off x="2306688" y="4813323"/>
            <a:ext cx="2761306" cy="184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6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36904" cy="8412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Туризм в Ісландії</a:t>
            </a:r>
            <a:endParaRPr lang="ru-RU" sz="6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24744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Золоте </a:t>
            </a:r>
            <a:r>
              <a:rPr lang="ru-RU" sz="2000" b="1" dirty="0" err="1"/>
              <a:t>Кільце</a:t>
            </a:r>
            <a:r>
              <a:rPr lang="ru-RU" sz="2000" b="1" dirty="0"/>
              <a:t> </a:t>
            </a:r>
            <a:r>
              <a:rPr lang="ru-RU" dirty="0"/>
              <a:t>— </a:t>
            </a:r>
            <a:r>
              <a:rPr lang="ru-RU" dirty="0" err="1"/>
              <a:t>популярний</a:t>
            </a:r>
            <a:r>
              <a:rPr lang="ru-RU" dirty="0"/>
              <a:t> </a:t>
            </a:r>
            <a:r>
              <a:rPr lang="ru-RU" dirty="0" err="1"/>
              <a:t>туристичний</a:t>
            </a:r>
            <a:r>
              <a:rPr lang="ru-RU" dirty="0"/>
              <a:t> маршрут на </a:t>
            </a:r>
            <a:r>
              <a:rPr lang="ru-RU" dirty="0" err="1"/>
              <a:t>півдні</a:t>
            </a:r>
            <a:r>
              <a:rPr lang="ru-RU" dirty="0"/>
              <a:t> </a:t>
            </a:r>
            <a:r>
              <a:rPr lang="ru-RU" dirty="0" err="1"/>
              <a:t>Ісландії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траса </a:t>
            </a:r>
            <a:r>
              <a:rPr lang="ru-RU" dirty="0" err="1"/>
              <a:t>починається</a:t>
            </a:r>
            <a:r>
              <a:rPr lang="ru-RU" dirty="0"/>
              <a:t> з </a:t>
            </a:r>
            <a:r>
              <a:rPr lang="ru-RU" dirty="0" err="1"/>
              <a:t>Рейк'явіка</a:t>
            </a:r>
            <a:r>
              <a:rPr lang="ru-RU" dirty="0"/>
              <a:t>, </a:t>
            </a:r>
            <a:r>
              <a:rPr lang="ru-RU" dirty="0" err="1"/>
              <a:t>сягає</a:t>
            </a:r>
            <a:r>
              <a:rPr lang="ru-RU" dirty="0"/>
              <a:t> </a:t>
            </a:r>
            <a:r>
              <a:rPr lang="ru-RU" dirty="0" err="1"/>
              <a:t>водоспаду</a:t>
            </a:r>
            <a:r>
              <a:rPr lang="ru-RU" dirty="0"/>
              <a:t> </a:t>
            </a:r>
            <a:r>
              <a:rPr lang="ru-RU" dirty="0" err="1"/>
              <a:t>Ґульфос</a:t>
            </a:r>
            <a:r>
              <a:rPr lang="ru-RU" dirty="0"/>
              <a:t>, </a:t>
            </a:r>
            <a:r>
              <a:rPr lang="ru-RU" dirty="0" err="1"/>
              <a:t>ближче</a:t>
            </a:r>
            <a:r>
              <a:rPr lang="ru-RU" dirty="0"/>
              <a:t> центру </a:t>
            </a:r>
            <a:r>
              <a:rPr lang="ru-RU" dirty="0" err="1"/>
              <a:t>Ісландії</a:t>
            </a:r>
            <a:r>
              <a:rPr lang="ru-RU" dirty="0"/>
              <a:t> де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визначних</a:t>
            </a:r>
            <a:r>
              <a:rPr lang="ru-RU" dirty="0"/>
              <a:t> </a:t>
            </a:r>
            <a:r>
              <a:rPr lang="ru-RU" dirty="0" err="1"/>
              <a:t>туристичних</a:t>
            </a:r>
            <a:r>
              <a:rPr lang="ru-RU" dirty="0"/>
              <a:t> </a:t>
            </a:r>
            <a:r>
              <a:rPr lang="ru-RU" dirty="0" err="1"/>
              <a:t>атракцій</a:t>
            </a:r>
            <a:r>
              <a:rPr lang="ru-RU" dirty="0"/>
              <a:t> і за-</a:t>
            </a:r>
            <a:r>
              <a:rPr lang="ru-RU" dirty="0" err="1"/>
              <a:t>звичай</a:t>
            </a:r>
            <a:r>
              <a:rPr lang="ru-RU" dirty="0"/>
              <a:t> на </a:t>
            </a:r>
            <a:r>
              <a:rPr lang="ru-RU" dirty="0" err="1"/>
              <a:t>вечір</a:t>
            </a:r>
            <a:r>
              <a:rPr lang="ru-RU" dirty="0"/>
              <a:t> </a:t>
            </a:r>
            <a:r>
              <a:rPr lang="ru-RU" dirty="0" err="1"/>
              <a:t>повертається</a:t>
            </a:r>
            <a:r>
              <a:rPr lang="ru-RU" dirty="0"/>
              <a:t> назад до </a:t>
            </a:r>
            <a:r>
              <a:rPr lang="ru-RU" dirty="0" err="1"/>
              <a:t>Рейк'явіка</a:t>
            </a:r>
            <a:r>
              <a:rPr lang="ru-RU" dirty="0"/>
              <a:t>.</a:t>
            </a:r>
          </a:p>
          <a:p>
            <a:pPr algn="just"/>
            <a:r>
              <a:rPr lang="ru-RU" b="1" dirty="0"/>
              <a:t>Три </a:t>
            </a:r>
            <a:r>
              <a:rPr lang="ru-RU" b="1" dirty="0" err="1"/>
              <a:t>головні</a:t>
            </a:r>
            <a:r>
              <a:rPr lang="ru-RU" b="1" dirty="0"/>
              <a:t> </a:t>
            </a:r>
            <a:r>
              <a:rPr lang="ru-RU" b="1" dirty="0" err="1"/>
              <a:t>зупинки</a:t>
            </a:r>
            <a:r>
              <a:rPr lang="ru-RU" b="1" dirty="0"/>
              <a:t> маршруту є:</a:t>
            </a:r>
          </a:p>
          <a:p>
            <a:pPr algn="just"/>
            <a:r>
              <a:rPr lang="ru-RU" dirty="0" err="1"/>
              <a:t>Тінґветлір</a:t>
            </a:r>
            <a:endParaRPr lang="ru-RU" dirty="0"/>
          </a:p>
          <a:p>
            <a:pPr algn="just"/>
            <a:r>
              <a:rPr lang="ru-RU" dirty="0" err="1"/>
              <a:t>Гульфос</a:t>
            </a:r>
            <a:endParaRPr lang="ru-RU" dirty="0"/>
          </a:p>
          <a:p>
            <a:pPr algn="just"/>
            <a:r>
              <a:rPr lang="ru-RU" dirty="0"/>
              <a:t>і геотермальна долина </a:t>
            </a:r>
            <a:r>
              <a:rPr lang="ru-RU" dirty="0" err="1"/>
              <a:t>Гойкадалюр</a:t>
            </a:r>
            <a:r>
              <a:rPr lang="ru-RU" dirty="0"/>
              <a:t>, де </a:t>
            </a:r>
            <a:r>
              <a:rPr lang="ru-RU" dirty="0" err="1"/>
              <a:t>знаходяться</a:t>
            </a:r>
            <a:r>
              <a:rPr lang="ru-RU" dirty="0"/>
              <a:t> </a:t>
            </a:r>
            <a:r>
              <a:rPr lang="ru-RU" dirty="0" err="1"/>
              <a:t>гейзери</a:t>
            </a:r>
            <a:r>
              <a:rPr lang="ru-RU" dirty="0"/>
              <a:t> </a:t>
            </a:r>
            <a:r>
              <a:rPr lang="ru-RU" dirty="0" err="1"/>
              <a:t>Ґейсір</a:t>
            </a:r>
            <a:r>
              <a:rPr lang="ru-RU" dirty="0"/>
              <a:t> та </a:t>
            </a:r>
            <a:r>
              <a:rPr lang="ru-RU" dirty="0" err="1"/>
              <a:t>Строккур</a:t>
            </a:r>
            <a:r>
              <a:rPr lang="ru-RU" dirty="0"/>
              <a:t>.</a:t>
            </a:r>
          </a:p>
          <a:p>
            <a:pPr algn="just"/>
            <a:r>
              <a:rPr lang="ru-RU" sz="2000" b="1" dirty="0" err="1"/>
              <a:t>Тінгветлір</a:t>
            </a:r>
            <a:r>
              <a:rPr lang="ru-RU" sz="2000" b="1" dirty="0"/>
              <a:t> </a:t>
            </a:r>
            <a:r>
              <a:rPr lang="ru-RU" dirty="0" smtClean="0"/>
              <a:t>- </a:t>
            </a:r>
            <a:r>
              <a:rPr lang="ru-RU" dirty="0" err="1"/>
              <a:t>національний</a:t>
            </a:r>
            <a:r>
              <a:rPr lang="ru-RU" dirty="0"/>
              <a:t> парк, де </a:t>
            </a:r>
            <a:r>
              <a:rPr lang="ru-RU" dirty="0" err="1"/>
              <a:t>розташовані</a:t>
            </a:r>
            <a:r>
              <a:rPr lang="ru-RU" dirty="0"/>
              <a:t> </a:t>
            </a:r>
            <a:r>
              <a:rPr lang="ru-RU" dirty="0" err="1"/>
              <a:t>визначні</a:t>
            </a:r>
            <a:r>
              <a:rPr lang="ru-RU" dirty="0"/>
              <a:t> </a:t>
            </a:r>
            <a:r>
              <a:rPr lang="ru-RU" dirty="0" err="1"/>
              <a:t>пам'ятки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та </a:t>
            </a:r>
            <a:r>
              <a:rPr lang="ru-RU" dirty="0" err="1"/>
              <a:t>історії</a:t>
            </a:r>
            <a:r>
              <a:rPr lang="ru-RU" dirty="0"/>
              <a:t>. </a:t>
            </a:r>
            <a:r>
              <a:rPr lang="ru-RU" dirty="0" err="1"/>
              <a:t>Ґульфос</a:t>
            </a:r>
            <a:r>
              <a:rPr lang="ru-RU" dirty="0"/>
              <a:t>, </a:t>
            </a:r>
            <a:r>
              <a:rPr lang="ru-RU" dirty="0" err="1"/>
              <a:t>назва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 </a:t>
            </a:r>
            <a:r>
              <a:rPr lang="ru-RU" dirty="0" err="1"/>
              <a:t>золотий</a:t>
            </a:r>
            <a:r>
              <a:rPr lang="ru-RU" dirty="0"/>
              <a:t> </a:t>
            </a:r>
            <a:r>
              <a:rPr lang="ru-RU" dirty="0" err="1"/>
              <a:t>водоспад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— </a:t>
            </a:r>
            <a:r>
              <a:rPr lang="ru-RU" dirty="0" err="1"/>
              <a:t>вражаючий</a:t>
            </a:r>
            <a:r>
              <a:rPr lang="ru-RU" dirty="0"/>
              <a:t> та </a:t>
            </a:r>
            <a:r>
              <a:rPr lang="ru-RU" dirty="0" err="1"/>
              <a:t>видовищний</a:t>
            </a:r>
            <a:r>
              <a:rPr lang="ru-RU" dirty="0"/>
              <a:t> </a:t>
            </a:r>
            <a:r>
              <a:rPr lang="ru-RU" dirty="0" err="1"/>
              <a:t>водоспад</a:t>
            </a:r>
            <a:r>
              <a:rPr lang="ru-RU" dirty="0"/>
              <a:t>, </a:t>
            </a:r>
            <a:r>
              <a:rPr lang="ru-RU" dirty="0" err="1"/>
              <a:t>відвідання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є </a:t>
            </a:r>
            <a:r>
              <a:rPr lang="ru-RU" dirty="0" err="1"/>
              <a:t>першочерговим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туристів</a:t>
            </a:r>
            <a:r>
              <a:rPr lang="ru-RU" dirty="0"/>
              <a:t>. Два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гейзери</a:t>
            </a:r>
            <a:r>
              <a:rPr lang="ru-RU" dirty="0"/>
              <a:t> </a:t>
            </a:r>
            <a:r>
              <a:rPr lang="ru-RU" sz="2000" b="1" dirty="0" err="1"/>
              <a:t>Строккур</a:t>
            </a:r>
            <a:r>
              <a:rPr lang="ru-RU" sz="2000" b="1" dirty="0"/>
              <a:t> та </a:t>
            </a:r>
            <a:r>
              <a:rPr lang="ru-RU" sz="2000" b="1" dirty="0" err="1"/>
              <a:t>Ґейсір</a:t>
            </a:r>
            <a:r>
              <a:rPr lang="ru-RU" sz="2000" b="1" dirty="0"/>
              <a:t> </a:t>
            </a:r>
            <a:r>
              <a:rPr lang="ru-RU" dirty="0" err="1" smtClean="0"/>
              <a:t>теж</a:t>
            </a:r>
            <a:r>
              <a:rPr lang="ru-RU" dirty="0" smtClean="0"/>
              <a:t> </a:t>
            </a:r>
            <a:r>
              <a:rPr lang="ru-RU" dirty="0" err="1"/>
              <a:t>пропонують</a:t>
            </a:r>
            <a:r>
              <a:rPr lang="ru-RU" dirty="0"/>
              <a:t> </a:t>
            </a:r>
            <a:r>
              <a:rPr lang="ru-RU" dirty="0" err="1"/>
              <a:t>спектакулярні</a:t>
            </a:r>
            <a:r>
              <a:rPr lang="ru-RU" dirty="0"/>
              <a:t> </a:t>
            </a:r>
            <a:r>
              <a:rPr lang="ru-RU" dirty="0" err="1"/>
              <a:t>видовища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Інші</a:t>
            </a:r>
            <a:r>
              <a:rPr lang="ru-RU" dirty="0"/>
              <a:t>,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частізупинки</a:t>
            </a:r>
            <a:r>
              <a:rPr lang="ru-RU" dirty="0"/>
              <a:t> </a:t>
            </a:r>
            <a:r>
              <a:rPr lang="ru-RU" dirty="0" err="1"/>
              <a:t>включають</a:t>
            </a:r>
            <a:r>
              <a:rPr lang="ru-RU" dirty="0"/>
              <a:t> </a:t>
            </a:r>
            <a:r>
              <a:rPr lang="ru-RU" dirty="0" err="1"/>
              <a:t>вулканічний</a:t>
            </a:r>
            <a:r>
              <a:rPr lang="ru-RU" dirty="0"/>
              <a:t> кратер </a:t>
            </a:r>
            <a:r>
              <a:rPr lang="ru-RU" dirty="0" err="1"/>
              <a:t>Керіз</a:t>
            </a:r>
            <a:r>
              <a:rPr lang="ru-RU" dirty="0"/>
              <a:t>, село </a:t>
            </a:r>
            <a:r>
              <a:rPr lang="ru-RU" dirty="0" err="1"/>
              <a:t>геотермальних</a:t>
            </a:r>
            <a:r>
              <a:rPr lang="ru-RU" dirty="0"/>
              <a:t> </a:t>
            </a:r>
            <a:r>
              <a:rPr lang="ru-RU" dirty="0" err="1"/>
              <a:t>теплиць</a:t>
            </a:r>
            <a:r>
              <a:rPr lang="ru-RU" dirty="0"/>
              <a:t> </a:t>
            </a:r>
            <a:r>
              <a:rPr lang="ru-RU" dirty="0" err="1"/>
              <a:t>Квераґерді</a:t>
            </a:r>
            <a:r>
              <a:rPr lang="ru-RU" dirty="0"/>
              <a:t>, </a:t>
            </a:r>
            <a:r>
              <a:rPr lang="ru-RU" dirty="0" err="1"/>
              <a:t>церкву</a:t>
            </a:r>
            <a:r>
              <a:rPr lang="ru-RU" dirty="0"/>
              <a:t> в </a:t>
            </a:r>
            <a:r>
              <a:rPr lang="ru-RU" dirty="0" err="1"/>
              <a:t>Скалгольті</a:t>
            </a:r>
            <a:r>
              <a:rPr lang="ru-RU" dirty="0"/>
              <a:t> та </a:t>
            </a:r>
            <a:r>
              <a:rPr lang="ru-RU" dirty="0" err="1"/>
              <a:t>геотермальну</a:t>
            </a:r>
            <a:r>
              <a:rPr lang="ru-RU" dirty="0"/>
              <a:t> </a:t>
            </a:r>
            <a:r>
              <a:rPr lang="ru-RU" dirty="0" err="1"/>
              <a:t>станцію</a:t>
            </a:r>
            <a:r>
              <a:rPr lang="ru-RU" dirty="0"/>
              <a:t> </a:t>
            </a:r>
            <a:r>
              <a:rPr lang="ru-RU" dirty="0" err="1"/>
              <a:t>Нешаветлір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608">
            <a:off x="161719" y="5217271"/>
            <a:ext cx="2133222" cy="1599917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5786">
            <a:off x="2305144" y="5126868"/>
            <a:ext cx="2169018" cy="1628800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3786">
            <a:off x="4386206" y="5328226"/>
            <a:ext cx="2483207" cy="1226083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8131">
            <a:off x="6663997" y="5135676"/>
            <a:ext cx="2383119" cy="1606222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3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10801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8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Кінець</a:t>
            </a:r>
            <a:endParaRPr lang="ru-RU" sz="8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5"/>
            <a:ext cx="4976951" cy="3326432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4430"/>
            <a:ext cx="4622610" cy="3466957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274">
            <a:off x="5897720" y="1448955"/>
            <a:ext cx="2772167" cy="1844751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7850">
            <a:off x="1254138" y="4771915"/>
            <a:ext cx="2817370" cy="1989408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03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93610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8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Титри</a:t>
            </a:r>
            <a:endParaRPr lang="ru-RU" sz="8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96752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/>
              <a:t>Сценаристи</a:t>
            </a:r>
            <a:r>
              <a:rPr lang="ru-RU" sz="2400" b="1" dirty="0"/>
              <a:t>:</a:t>
            </a:r>
            <a:r>
              <a:rPr lang="ru-RU" sz="2000" dirty="0"/>
              <a:t> Тимченко Лада і </a:t>
            </a:r>
            <a:r>
              <a:rPr lang="ru-RU" sz="2000" dirty="0" err="1"/>
              <a:t>Добродій</a:t>
            </a:r>
            <a:r>
              <a:rPr lang="ru-RU" sz="2000" dirty="0"/>
              <a:t> </a:t>
            </a:r>
            <a:r>
              <a:rPr lang="ru-RU" sz="2000" dirty="0" err="1"/>
              <a:t>Діана</a:t>
            </a:r>
            <a:r>
              <a:rPr lang="ru-RU" sz="2000" dirty="0"/>
              <a:t>;</a:t>
            </a:r>
          </a:p>
          <a:p>
            <a:pPr algn="just"/>
            <a:r>
              <a:rPr lang="ru-RU" sz="2400" b="1" dirty="0" err="1" smtClean="0"/>
              <a:t>Режисери-постановники</a:t>
            </a:r>
            <a:r>
              <a:rPr lang="ru-RU" sz="2400" b="1" dirty="0" smtClean="0"/>
              <a:t>:</a:t>
            </a:r>
            <a:r>
              <a:rPr lang="ru-RU" sz="2000" dirty="0" smtClean="0"/>
              <a:t> Тимченко </a:t>
            </a:r>
            <a:r>
              <a:rPr lang="ru-RU" sz="2000" dirty="0"/>
              <a:t>Лада , </a:t>
            </a:r>
            <a:r>
              <a:rPr lang="ru-RU" sz="2000" dirty="0" err="1"/>
              <a:t>Сідлецький</a:t>
            </a:r>
            <a:r>
              <a:rPr lang="ru-RU" sz="2000" dirty="0"/>
              <a:t> </a:t>
            </a:r>
            <a:r>
              <a:rPr lang="ru-RU" sz="2000" dirty="0" err="1" smtClean="0"/>
              <a:t>Олександр</a:t>
            </a:r>
            <a:r>
              <a:rPr lang="ru-RU" sz="2000" dirty="0" smtClean="0"/>
              <a:t>;</a:t>
            </a:r>
            <a:endParaRPr lang="ru-RU" sz="2000" dirty="0"/>
          </a:p>
          <a:p>
            <a:pPr algn="just"/>
            <a:r>
              <a:rPr lang="ru-RU" sz="2400" b="1" dirty="0"/>
              <a:t>Оператор:</a:t>
            </a:r>
            <a:r>
              <a:rPr lang="ru-RU" sz="2000" dirty="0"/>
              <a:t> </a:t>
            </a:r>
            <a:r>
              <a:rPr lang="ru-RU" sz="2000" dirty="0" err="1"/>
              <a:t>Качан</a:t>
            </a:r>
            <a:r>
              <a:rPr lang="ru-RU" sz="2000" dirty="0"/>
              <a:t> </a:t>
            </a:r>
            <a:r>
              <a:rPr lang="ru-RU" sz="2000" dirty="0" err="1" smtClean="0"/>
              <a:t>Віталій</a:t>
            </a:r>
            <a:r>
              <a:rPr lang="ru-RU" sz="2000" dirty="0" smtClean="0"/>
              <a:t>;</a:t>
            </a:r>
            <a:endParaRPr lang="ru-RU" sz="2000" dirty="0"/>
          </a:p>
          <a:p>
            <a:pPr algn="just"/>
            <a:r>
              <a:rPr lang="ru-RU" sz="2400" b="1" dirty="0"/>
              <a:t>Директор </a:t>
            </a:r>
            <a:r>
              <a:rPr lang="ru-RU" sz="2400" b="1" dirty="0" err="1"/>
              <a:t>картини</a:t>
            </a:r>
            <a:r>
              <a:rPr lang="ru-RU" sz="2400" b="1" dirty="0"/>
              <a:t>:</a:t>
            </a:r>
            <a:r>
              <a:rPr lang="ru-RU" sz="2000" dirty="0"/>
              <a:t> </a:t>
            </a:r>
            <a:r>
              <a:rPr lang="ru-RU" sz="2000" dirty="0" err="1"/>
              <a:t>Дубенець</a:t>
            </a:r>
            <a:r>
              <a:rPr lang="ru-RU" sz="2000" dirty="0"/>
              <a:t> </a:t>
            </a:r>
            <a:r>
              <a:rPr lang="ru-RU" sz="2000" dirty="0" err="1"/>
              <a:t>Олександр</a:t>
            </a:r>
            <a:r>
              <a:rPr lang="ru-RU" sz="2000" dirty="0"/>
              <a:t>;</a:t>
            </a:r>
          </a:p>
          <a:p>
            <a:pPr algn="just"/>
            <a:r>
              <a:rPr lang="ru-RU" sz="2400" b="1" dirty="0" err="1" smtClean="0"/>
              <a:t>Журналіст</a:t>
            </a:r>
            <a:r>
              <a:rPr lang="uk-UA" sz="2400" b="1" dirty="0" err="1" smtClean="0"/>
              <a:t>ка</a:t>
            </a:r>
            <a:r>
              <a:rPr lang="uk-UA" sz="2400" b="1" dirty="0" smtClean="0"/>
              <a:t> та Ісландка</a:t>
            </a:r>
            <a:r>
              <a:rPr lang="ru-RU" sz="2400" b="1" dirty="0" smtClean="0"/>
              <a:t>:</a:t>
            </a:r>
            <a:r>
              <a:rPr lang="ru-RU" sz="2000" dirty="0" smtClean="0"/>
              <a:t> </a:t>
            </a:r>
            <a:r>
              <a:rPr lang="ru-RU" sz="2000" dirty="0" smtClean="0"/>
              <a:t>Тимченко </a:t>
            </a:r>
            <a:r>
              <a:rPr lang="ru-RU" sz="2000" dirty="0" smtClean="0"/>
              <a:t>Лада</a:t>
            </a:r>
            <a:r>
              <a:rPr lang="ru-RU" sz="2000" dirty="0"/>
              <a:t> </a:t>
            </a:r>
            <a:r>
              <a:rPr lang="ru-RU" sz="2000" dirty="0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Добродій</a:t>
            </a:r>
            <a:r>
              <a:rPr lang="ru-RU" sz="2000" dirty="0" smtClean="0"/>
              <a:t> </a:t>
            </a:r>
            <a:r>
              <a:rPr lang="ru-RU" sz="2000" dirty="0" err="1"/>
              <a:t>Діана</a:t>
            </a:r>
            <a:r>
              <a:rPr lang="ru-RU" sz="2000" dirty="0"/>
              <a:t>;</a:t>
            </a:r>
          </a:p>
          <a:p>
            <a:pPr algn="just"/>
            <a:r>
              <a:rPr lang="ru-RU" sz="2400" b="1" dirty="0" err="1"/>
              <a:t>Народний</a:t>
            </a:r>
            <a:r>
              <a:rPr lang="ru-RU" sz="2400" b="1" dirty="0"/>
              <a:t> </a:t>
            </a:r>
            <a:r>
              <a:rPr lang="ru-RU" sz="2400" b="1" dirty="0" err="1" smtClean="0"/>
              <a:t>колектив</a:t>
            </a:r>
            <a:r>
              <a:rPr lang="ru-RU" sz="2400" b="1" dirty="0" smtClean="0"/>
              <a:t>: </a:t>
            </a:r>
            <a:r>
              <a:rPr lang="ru-RU" sz="2000" dirty="0" err="1" smtClean="0"/>
              <a:t>Сідлецький</a:t>
            </a:r>
            <a:r>
              <a:rPr lang="ru-RU" sz="2000" dirty="0" smtClean="0"/>
              <a:t> </a:t>
            </a:r>
            <a:r>
              <a:rPr lang="ru-RU" sz="2000" dirty="0" err="1"/>
              <a:t>Олександр</a:t>
            </a:r>
            <a:r>
              <a:rPr lang="ru-RU" sz="2000" dirty="0"/>
              <a:t> і </a:t>
            </a:r>
            <a:r>
              <a:rPr lang="ru-RU" sz="2000" dirty="0" err="1"/>
              <a:t>Андросович</a:t>
            </a:r>
            <a:r>
              <a:rPr lang="ru-RU" sz="2000" dirty="0"/>
              <a:t> </a:t>
            </a:r>
            <a:r>
              <a:rPr lang="ru-RU" sz="2000" dirty="0" err="1"/>
              <a:t>Ірина</a:t>
            </a:r>
            <a:r>
              <a:rPr lang="ru-RU" sz="2000" dirty="0"/>
              <a:t>, </a:t>
            </a:r>
            <a:r>
              <a:rPr lang="ru-RU" sz="2000" dirty="0" err="1"/>
              <a:t>Поліщук</a:t>
            </a:r>
            <a:r>
              <a:rPr lang="ru-RU" sz="2000" dirty="0"/>
              <a:t> Михайло і </a:t>
            </a:r>
            <a:r>
              <a:rPr lang="ru-RU" sz="2000" dirty="0" err="1"/>
              <a:t>Гребещук</a:t>
            </a:r>
            <a:r>
              <a:rPr lang="ru-RU" sz="2000" dirty="0"/>
              <a:t> </a:t>
            </a:r>
            <a:r>
              <a:rPr lang="ru-RU" sz="2000" dirty="0" err="1"/>
              <a:t>Дарина</a:t>
            </a:r>
            <a:r>
              <a:rPr lang="ru-RU" sz="2000" dirty="0"/>
              <a:t>, Гончар </a:t>
            </a:r>
            <a:r>
              <a:rPr lang="ru-RU" sz="2000" dirty="0" err="1"/>
              <a:t>Костянтин</a:t>
            </a:r>
            <a:r>
              <a:rPr lang="ru-RU" sz="2000" dirty="0"/>
              <a:t> і </a:t>
            </a:r>
            <a:r>
              <a:rPr lang="ru-RU" sz="2000" dirty="0" err="1"/>
              <a:t>Герасіка</a:t>
            </a:r>
            <a:r>
              <a:rPr lang="ru-RU" sz="2000" dirty="0"/>
              <a:t> </a:t>
            </a:r>
            <a:r>
              <a:rPr lang="ru-RU" sz="2000" dirty="0" err="1"/>
              <a:t>Наталія</a:t>
            </a:r>
            <a:r>
              <a:rPr lang="ru-RU" sz="2000" dirty="0"/>
              <a:t>, </a:t>
            </a:r>
            <a:r>
              <a:rPr lang="ru-RU" sz="2000" dirty="0" err="1"/>
              <a:t>Харлим</a:t>
            </a:r>
            <a:r>
              <a:rPr lang="ru-RU" sz="2000" dirty="0"/>
              <a:t> Руслан і </a:t>
            </a:r>
            <a:r>
              <a:rPr lang="ru-RU" sz="2000" dirty="0" err="1"/>
              <a:t>Рибко</a:t>
            </a:r>
            <a:r>
              <a:rPr lang="ru-RU" sz="2000" dirty="0"/>
              <a:t> Катерина;</a:t>
            </a:r>
          </a:p>
          <a:p>
            <a:pPr algn="just"/>
            <a:r>
              <a:rPr lang="ru-RU" sz="2400" b="1" dirty="0" smtClean="0"/>
              <a:t>Художник </a:t>
            </a:r>
            <a:r>
              <a:rPr lang="ru-RU" sz="2400" b="1" dirty="0" err="1"/>
              <a:t>оформлювач</a:t>
            </a:r>
            <a:r>
              <a:rPr lang="ru-RU" sz="2400" b="1" dirty="0"/>
              <a:t>: </a:t>
            </a:r>
            <a:r>
              <a:rPr lang="ru-RU" sz="2000" dirty="0" err="1"/>
              <a:t>Рибко</a:t>
            </a:r>
            <a:r>
              <a:rPr lang="ru-RU" sz="2000" dirty="0"/>
              <a:t> </a:t>
            </a:r>
            <a:r>
              <a:rPr lang="ru-RU" sz="2000" dirty="0" smtClean="0"/>
              <a:t>Катерина;</a:t>
            </a:r>
            <a:endParaRPr lang="ru-RU" sz="2000" dirty="0"/>
          </a:p>
          <a:p>
            <a:pPr algn="just"/>
            <a:r>
              <a:rPr lang="ru-RU" sz="2400" b="1" dirty="0" err="1"/>
              <a:t>Музикальний</a:t>
            </a:r>
            <a:r>
              <a:rPr lang="ru-RU" sz="2400" b="1" dirty="0"/>
              <a:t> </a:t>
            </a:r>
            <a:r>
              <a:rPr lang="ru-RU" sz="2400" b="1" dirty="0" smtClean="0"/>
              <a:t>редактор</a:t>
            </a:r>
            <a:r>
              <a:rPr lang="ru-RU" sz="2400" b="1" dirty="0"/>
              <a:t>: </a:t>
            </a:r>
            <a:r>
              <a:rPr lang="ru-RU" sz="2000" dirty="0" smtClean="0"/>
              <a:t>Фараон </a:t>
            </a:r>
            <a:r>
              <a:rPr lang="ru-RU" sz="2000" dirty="0" err="1" smtClean="0"/>
              <a:t>Ірина</a:t>
            </a:r>
            <a:r>
              <a:rPr lang="ru-RU" sz="2000" dirty="0" smtClean="0"/>
              <a:t>;</a:t>
            </a:r>
          </a:p>
          <a:p>
            <a:pPr algn="just"/>
            <a:r>
              <a:rPr lang="uk-UA" sz="2400" b="1" dirty="0" smtClean="0"/>
              <a:t>Класний керівник:</a:t>
            </a:r>
            <a:r>
              <a:rPr lang="uk-UA" sz="2000" dirty="0" smtClean="0"/>
              <a:t> </a:t>
            </a:r>
            <a:r>
              <a:rPr lang="uk-UA" sz="2000" dirty="0" err="1" smtClean="0"/>
              <a:t>Чернишук</a:t>
            </a:r>
            <a:r>
              <a:rPr lang="uk-UA" sz="2000" dirty="0" smtClean="0"/>
              <a:t> Ірина Вікторівна.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0247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8092" y="188640"/>
            <a:ext cx="7543800" cy="844527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Природа Ісландії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26081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Незаймана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сувора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краса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ісландської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природи буквально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заворожує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І тут є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подивитися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величні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фіорди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мальовничі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водоспади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непередбачувані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гейзери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підступні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льодовики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айсберги.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Більшість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річок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льодовиків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тому вони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рясніють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порогами,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водоспадами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(до 50 - 60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непридатні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судноплавства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Ісландії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озер,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них -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Тінгвадлаватн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Миватн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Узбережжя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Ісландії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порізане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глибокими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фіордами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гейзерів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сірчаних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грязьових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dirty="0"/>
              <a:t> 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9295">
            <a:off x="28060" y="3573179"/>
            <a:ext cx="3078163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974">
            <a:off x="2042116" y="4858305"/>
            <a:ext cx="2982462" cy="190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578">
            <a:off x="4315372" y="3463052"/>
            <a:ext cx="3017837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682">
            <a:off x="6263691" y="4848746"/>
            <a:ext cx="2843503" cy="1765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4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897"/>
            <a:ext cx="4499053" cy="2924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42" y="3794418"/>
            <a:ext cx="4599263" cy="2989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1674"/>
            <a:ext cx="4469159" cy="2918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53" y="88897"/>
            <a:ext cx="4599263" cy="2919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0242" y="3068960"/>
            <a:ext cx="7684283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Краса природи Ісландії зачаровує *-* </a:t>
            </a: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93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1025"/>
            <a:ext cx="7543800" cy="839703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Екологія Ісландії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1052736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відчуваєш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надзвичайну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енергію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витікаючу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зачаровуючих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фіордів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енергію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сліпучого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сонця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північного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сяйва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льодовиків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лави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яка застигла в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химерній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тут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сусідять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багатометровими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гейзерами і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незвичайними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водоспадами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взимку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іноді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замерзають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І коли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ловиш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себе 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думці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чогось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вистачає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відразу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розумієш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дерев.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тут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майже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Лише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рідкі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чагарники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мохи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лишайники,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обіймають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кам'янисту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Виною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всьому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взимку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тут до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мінус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влітку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прогрівається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+15 °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340">
            <a:off x="-34419" y="1221983"/>
            <a:ext cx="3360222" cy="2236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808">
            <a:off x="114764" y="4190321"/>
            <a:ext cx="3748202" cy="2498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487">
            <a:off x="5114593" y="4386578"/>
            <a:ext cx="3599564" cy="2399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1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116" y="116632"/>
            <a:ext cx="7543800" cy="914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Прапор Ісландії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4320480" cy="42780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Прапор Ісландії </a:t>
            </a:r>
            <a:r>
              <a:rPr lang="ru-RU" dirty="0"/>
              <a:t>— полотнище з </a:t>
            </a:r>
            <a:r>
              <a:rPr lang="ru-RU" dirty="0" err="1"/>
              <a:t>пропорціями</a:t>
            </a:r>
            <a:r>
              <a:rPr lang="ru-RU" dirty="0"/>
              <a:t> 18:25 </a:t>
            </a:r>
            <a:r>
              <a:rPr lang="ru-RU" dirty="0" err="1"/>
              <a:t>блакитного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, на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зображено</a:t>
            </a:r>
            <a:r>
              <a:rPr lang="ru-RU" dirty="0"/>
              <a:t> </a:t>
            </a:r>
            <a:r>
              <a:rPr lang="ru-RU" dirty="0" err="1"/>
              <a:t>хрест</a:t>
            </a:r>
            <a:r>
              <a:rPr lang="ru-RU" dirty="0"/>
              <a:t> </a:t>
            </a:r>
            <a:r>
              <a:rPr lang="ru-RU" dirty="0" err="1"/>
              <a:t>червоного</a:t>
            </a:r>
            <a:r>
              <a:rPr lang="ru-RU" dirty="0"/>
              <a:t> </a:t>
            </a:r>
            <a:r>
              <a:rPr lang="ru-RU" dirty="0" err="1"/>
              <a:t>кольору</a:t>
            </a:r>
            <a:r>
              <a:rPr lang="ru-RU" dirty="0"/>
              <a:t> з </a:t>
            </a:r>
            <a:r>
              <a:rPr lang="ru-RU" dirty="0" err="1"/>
              <a:t>білою</a:t>
            </a:r>
            <a:r>
              <a:rPr lang="ru-RU" dirty="0"/>
              <a:t> каймою. Прапор </a:t>
            </a:r>
            <a:r>
              <a:rPr lang="ru-RU" dirty="0" err="1"/>
              <a:t>прийнято</a:t>
            </a:r>
            <a:r>
              <a:rPr lang="ru-RU" dirty="0"/>
              <a:t> 1944 року. </a:t>
            </a:r>
            <a:r>
              <a:rPr lang="ru-RU" dirty="0" err="1"/>
              <a:t>Вперше</a:t>
            </a:r>
            <a:r>
              <a:rPr lang="ru-RU" dirty="0"/>
              <a:t> прапор </a:t>
            </a:r>
            <a:r>
              <a:rPr lang="ru-RU" dirty="0" err="1"/>
              <a:t>затверджено</a:t>
            </a:r>
            <a:r>
              <a:rPr lang="ru-RU" dirty="0"/>
              <a:t> 1918 року, коли Ісландія </a:t>
            </a:r>
            <a:r>
              <a:rPr lang="ru-RU" dirty="0" err="1"/>
              <a:t>домоглася</a:t>
            </a:r>
            <a:r>
              <a:rPr lang="ru-RU" dirty="0"/>
              <a:t> </a:t>
            </a:r>
            <a:r>
              <a:rPr lang="ru-RU" dirty="0" err="1"/>
              <a:t>часткового</a:t>
            </a:r>
            <a:r>
              <a:rPr lang="ru-RU" dirty="0"/>
              <a:t> </a:t>
            </a:r>
            <a:r>
              <a:rPr lang="ru-RU" dirty="0" err="1"/>
              <a:t>суверенітету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Данії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Сам стяг </a:t>
            </a:r>
            <a:r>
              <a:rPr lang="ru-RU" dirty="0" err="1"/>
              <a:t>відображає</a:t>
            </a:r>
            <a:r>
              <a:rPr lang="ru-RU" dirty="0"/>
              <a:t> </a:t>
            </a:r>
            <a:r>
              <a:rPr lang="ru-RU" dirty="0" err="1"/>
              <a:t>скандинавську</a:t>
            </a:r>
            <a:r>
              <a:rPr lang="ru-RU" dirty="0"/>
              <a:t> </a:t>
            </a:r>
            <a:r>
              <a:rPr lang="ru-RU" dirty="0" err="1"/>
              <a:t>традицію</a:t>
            </a:r>
            <a:r>
              <a:rPr lang="ru-RU" dirty="0"/>
              <a:t>, яка </a:t>
            </a:r>
            <a:r>
              <a:rPr lang="ru-RU" dirty="0" err="1"/>
              <a:t>йде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прапору </a:t>
            </a:r>
            <a:r>
              <a:rPr lang="ru-RU" dirty="0" err="1"/>
              <a:t>Данії</a:t>
            </a:r>
            <a:r>
              <a:rPr lang="ru-RU" dirty="0"/>
              <a:t>.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хреста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нагадує</a:t>
            </a:r>
            <a:r>
              <a:rPr lang="ru-RU" dirty="0"/>
              <a:t> про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Данії</a:t>
            </a:r>
            <a:r>
              <a:rPr lang="ru-RU" dirty="0"/>
              <a:t>. </a:t>
            </a:r>
            <a:r>
              <a:rPr lang="ru-RU" dirty="0" err="1"/>
              <a:t>Блакитний</a:t>
            </a:r>
            <a:r>
              <a:rPr lang="ru-RU" dirty="0"/>
              <a:t> та </a:t>
            </a:r>
            <a:r>
              <a:rPr lang="ru-RU" dirty="0" err="1"/>
              <a:t>білий</a:t>
            </a:r>
            <a:r>
              <a:rPr lang="ru-RU" dirty="0"/>
              <a:t> </a:t>
            </a:r>
            <a:r>
              <a:rPr lang="ru-RU" dirty="0" err="1"/>
              <a:t>кольори</a:t>
            </a:r>
            <a:r>
              <a:rPr lang="ru-RU" dirty="0"/>
              <a:t> є </a:t>
            </a:r>
            <a:r>
              <a:rPr lang="ru-RU" dirty="0" err="1"/>
              <a:t>традиційними</a:t>
            </a:r>
            <a:r>
              <a:rPr lang="ru-RU" dirty="0"/>
              <a:t> </a:t>
            </a:r>
            <a:r>
              <a:rPr lang="ru-RU" dirty="0" err="1"/>
              <a:t>кольорами</a:t>
            </a:r>
            <a:r>
              <a:rPr lang="ru-RU" dirty="0"/>
              <a:t> Ісландії та </a:t>
            </a:r>
            <a:r>
              <a:rPr lang="ru-RU" dirty="0" err="1"/>
              <a:t>пов'язується</a:t>
            </a:r>
            <a:r>
              <a:rPr lang="ru-RU" dirty="0"/>
              <a:t> з </a:t>
            </a:r>
            <a:r>
              <a:rPr lang="ru-RU" dirty="0" err="1"/>
              <a:t>кольорами</a:t>
            </a:r>
            <a:r>
              <a:rPr lang="ru-RU" dirty="0"/>
              <a:t> ордену </a:t>
            </a:r>
            <a:r>
              <a:rPr lang="ru-RU" dirty="0" err="1"/>
              <a:t>Срібного</a:t>
            </a:r>
            <a:r>
              <a:rPr lang="ru-RU" dirty="0"/>
              <a:t> соколу.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36091"/>
            <a:ext cx="4220671" cy="2639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480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43800" cy="914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Герб Ісландії 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1340768"/>
            <a:ext cx="4752528" cy="40010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Герб Ісландії </a:t>
            </a:r>
            <a:r>
              <a:rPr lang="ru-RU" dirty="0" err="1"/>
              <a:t>являє</a:t>
            </a:r>
            <a:r>
              <a:rPr lang="ru-RU" dirty="0"/>
              <a:t> собою </a:t>
            </a:r>
            <a:r>
              <a:rPr lang="ru-RU" dirty="0" err="1"/>
              <a:t>синій</a:t>
            </a:r>
            <a:r>
              <a:rPr lang="ru-RU" dirty="0"/>
              <a:t> щит, на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зображений</a:t>
            </a:r>
            <a:r>
              <a:rPr lang="ru-RU" dirty="0"/>
              <a:t> </a:t>
            </a:r>
            <a:r>
              <a:rPr lang="ru-RU" dirty="0" err="1"/>
              <a:t>червоний</a:t>
            </a:r>
            <a:r>
              <a:rPr lang="ru-RU" dirty="0"/>
              <a:t> </a:t>
            </a:r>
            <a:r>
              <a:rPr lang="ru-RU" dirty="0" err="1"/>
              <a:t>хрест</a:t>
            </a:r>
            <a:r>
              <a:rPr lang="ru-RU" dirty="0"/>
              <a:t> на </a:t>
            </a:r>
            <a:r>
              <a:rPr lang="ru-RU" dirty="0" err="1"/>
              <a:t>срібному</a:t>
            </a:r>
            <a:r>
              <a:rPr lang="ru-RU" dirty="0"/>
              <a:t> </a:t>
            </a:r>
            <a:r>
              <a:rPr lang="ru-RU" dirty="0" err="1"/>
              <a:t>хресті</a:t>
            </a:r>
            <a:r>
              <a:rPr lang="ru-RU" dirty="0"/>
              <a:t> (у </a:t>
            </a:r>
            <a:r>
              <a:rPr lang="ru-RU" dirty="0" err="1"/>
              <a:t>геральдиці</a:t>
            </a:r>
            <a:r>
              <a:rPr lang="ru-RU" dirty="0"/>
              <a:t> </a:t>
            </a:r>
            <a:r>
              <a:rPr lang="ru-RU" dirty="0" err="1"/>
              <a:t>білий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уособлює</a:t>
            </a:r>
            <a:r>
              <a:rPr lang="ru-RU" dirty="0"/>
              <a:t> </a:t>
            </a:r>
            <a:r>
              <a:rPr lang="ru-RU" dirty="0" err="1"/>
              <a:t>срібло</a:t>
            </a:r>
            <a:r>
              <a:rPr lang="ru-RU" dirty="0"/>
              <a:t>). Щит </a:t>
            </a:r>
            <a:r>
              <a:rPr lang="ru-RU" dirty="0" err="1"/>
              <a:t>тримають</a:t>
            </a:r>
            <a:r>
              <a:rPr lang="ru-RU" dirty="0"/>
              <a:t> четверо </a:t>
            </a:r>
            <a:r>
              <a:rPr lang="ru-RU" dirty="0" err="1"/>
              <a:t>покровителів</a:t>
            </a:r>
            <a:r>
              <a:rPr lang="ru-RU" dirty="0"/>
              <a:t> </a:t>
            </a:r>
            <a:r>
              <a:rPr lang="ru-RU" dirty="0" smtClean="0"/>
              <a:t>Ісландії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стоять на шматку </a:t>
            </a:r>
            <a:r>
              <a:rPr lang="ru-RU" dirty="0" err="1"/>
              <a:t>магми</a:t>
            </a:r>
            <a:r>
              <a:rPr lang="ru-RU" dirty="0"/>
              <a:t>. </a:t>
            </a:r>
            <a:r>
              <a:rPr lang="ru-RU" dirty="0" err="1" smtClean="0"/>
              <a:t>Бик</a:t>
            </a:r>
            <a:r>
              <a:rPr lang="en-US" dirty="0" smtClean="0"/>
              <a:t>— </a:t>
            </a:r>
            <a:r>
              <a:rPr lang="ru-RU" dirty="0"/>
              <a:t>покровитель </a:t>
            </a:r>
            <a:r>
              <a:rPr lang="ru-RU" dirty="0" err="1"/>
              <a:t>Південно-Західної</a:t>
            </a:r>
            <a:r>
              <a:rPr lang="ru-RU" dirty="0"/>
              <a:t> Ісландії, орел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smtClean="0"/>
              <a:t>грифон</a:t>
            </a:r>
            <a:r>
              <a:rPr lang="en-US" dirty="0" smtClean="0"/>
              <a:t>— </a:t>
            </a:r>
            <a:r>
              <a:rPr lang="ru-RU" dirty="0" err="1"/>
              <a:t>Північно-Західної</a:t>
            </a:r>
            <a:r>
              <a:rPr lang="ru-RU" dirty="0"/>
              <a:t>, дракон </a:t>
            </a:r>
            <a:r>
              <a:rPr lang="en-US" dirty="0" smtClean="0"/>
              <a:t>— </a:t>
            </a:r>
            <a:r>
              <a:rPr lang="ru-RU" dirty="0" err="1"/>
              <a:t>Північно-Східної</a:t>
            </a:r>
            <a:r>
              <a:rPr lang="ru-RU" dirty="0"/>
              <a:t>, </a:t>
            </a:r>
            <a:r>
              <a:rPr lang="ru-RU" dirty="0" err="1" smtClean="0"/>
              <a:t>велетень</a:t>
            </a:r>
            <a:r>
              <a:rPr lang="en-US" dirty="0" smtClean="0"/>
              <a:t>— </a:t>
            </a:r>
            <a:r>
              <a:rPr lang="ru-RU" dirty="0" err="1"/>
              <a:t>Південно-Східної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покровителі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шануються</a:t>
            </a:r>
            <a:r>
              <a:rPr lang="ru-RU" dirty="0"/>
              <a:t> на </a:t>
            </a:r>
            <a:r>
              <a:rPr lang="ru-RU" dirty="0" err="1"/>
              <a:t>теренах</a:t>
            </a:r>
            <a:r>
              <a:rPr lang="ru-RU" dirty="0"/>
              <a:t> Ісландії. </a:t>
            </a:r>
            <a:r>
              <a:rPr lang="ru-RU" dirty="0" err="1"/>
              <a:t>Покровителі</a:t>
            </a:r>
            <a:r>
              <a:rPr lang="ru-RU" dirty="0"/>
              <a:t> </a:t>
            </a:r>
            <a:r>
              <a:rPr lang="ru-RU" dirty="0" err="1"/>
              <a:t>зображуються</a:t>
            </a:r>
            <a:r>
              <a:rPr lang="ru-RU" dirty="0"/>
              <a:t> і на </a:t>
            </a:r>
            <a:r>
              <a:rPr lang="ru-RU" dirty="0" err="1"/>
              <a:t>аверсі</a:t>
            </a:r>
            <a:r>
              <a:rPr lang="ru-RU" dirty="0"/>
              <a:t> </a:t>
            </a:r>
            <a:r>
              <a:rPr lang="ru-RU" dirty="0" err="1"/>
              <a:t>Ісландської</a:t>
            </a:r>
            <a:r>
              <a:rPr lang="ru-RU" dirty="0"/>
              <a:t> </a:t>
            </a:r>
            <a:r>
              <a:rPr lang="ru-RU" dirty="0" err="1"/>
              <a:t>корони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Уряд Ісландії </a:t>
            </a:r>
            <a:r>
              <a:rPr lang="ru-RU" dirty="0" err="1"/>
              <a:t>використовує</a:t>
            </a:r>
            <a:r>
              <a:rPr lang="ru-RU" dirty="0"/>
              <a:t> </a:t>
            </a:r>
            <a:r>
              <a:rPr lang="ru-RU" dirty="0" err="1"/>
              <a:t>державний</a:t>
            </a:r>
            <a:r>
              <a:rPr lang="ru-RU" dirty="0"/>
              <a:t> прапор з </a:t>
            </a:r>
            <a:r>
              <a:rPr lang="ru-RU" dirty="0" err="1"/>
              <a:t>зображенням</a:t>
            </a:r>
            <a:r>
              <a:rPr lang="ru-RU" dirty="0"/>
              <a:t> герба.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38437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4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43800" cy="914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Ісландська мова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23080"/>
            <a:ext cx="576064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Ісландська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західноскандинавських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Офіційна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Поширена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Канаді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США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Діалектичних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відмінностей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майже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немає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Особливість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ісландської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полягає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тому,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вона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мало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змінилася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тих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коли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норвезькі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вікінги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вперше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ступили на землю острова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Ісландія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заснували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тут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ісландець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без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жодних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труднощів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розуміти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давні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саги.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Більшість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людей,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розмовляють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ісландською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мовою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Ісландії.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8 165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ісландських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мовців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Данії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Ісландською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говорять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5 655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США і 2 385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Канади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97 %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Ісландії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вважають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ісландську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мовою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рідною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межами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цієї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використовується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мало.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000" r="97500"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859" y="1223080"/>
            <a:ext cx="2872964" cy="2563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312">
            <a:off x="6158802" y="3905480"/>
            <a:ext cx="2759421" cy="1918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90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543800" cy="91440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anose="03010101010201010101" pitchFamily="66" charset="0"/>
              </a:rPr>
              <a:t>Гімн Ісландії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1412776"/>
            <a:ext cx="4572000" cy="39703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lands </a:t>
            </a:r>
            <a:r>
              <a:rPr lang="en-US" dirty="0"/>
              <a:t>(</a:t>
            </a:r>
            <a:r>
              <a:rPr lang="ru-RU" dirty="0" err="1"/>
              <a:t>укр</a:t>
            </a:r>
            <a:r>
              <a:rPr lang="ru-RU" dirty="0"/>
              <a:t>. Бог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) — </a:t>
            </a:r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гімн</a:t>
            </a:r>
            <a:r>
              <a:rPr lang="ru-RU" dirty="0"/>
              <a:t> Ісландії, написаний у 1874 </a:t>
            </a:r>
            <a:r>
              <a:rPr lang="ru-RU" dirty="0" err="1"/>
              <a:t>році</a:t>
            </a:r>
            <a:r>
              <a:rPr lang="ru-RU" dirty="0"/>
              <a:t>. Композитор — </a:t>
            </a:r>
            <a:r>
              <a:rPr lang="ru-RU" dirty="0" err="1"/>
              <a:t>Свейнб'єрн</a:t>
            </a:r>
            <a:r>
              <a:rPr lang="ru-RU" dirty="0"/>
              <a:t> </a:t>
            </a:r>
            <a:r>
              <a:rPr lang="ru-RU" dirty="0" err="1"/>
              <a:t>Свейнб'єрнссон</a:t>
            </a:r>
            <a:r>
              <a:rPr lang="ru-RU" dirty="0"/>
              <a:t>, слова до </a:t>
            </a:r>
            <a:r>
              <a:rPr lang="ru-RU" dirty="0" err="1"/>
              <a:t>гімну</a:t>
            </a:r>
            <a:r>
              <a:rPr lang="ru-RU" dirty="0"/>
              <a:t> написав </a:t>
            </a:r>
            <a:r>
              <a:rPr lang="ru-RU" dirty="0" err="1"/>
              <a:t>Маттіас</a:t>
            </a:r>
            <a:r>
              <a:rPr lang="ru-RU" dirty="0"/>
              <a:t> </a:t>
            </a:r>
            <a:r>
              <a:rPr lang="ru-RU" dirty="0" err="1"/>
              <a:t>Йокумссон</a:t>
            </a:r>
            <a:r>
              <a:rPr lang="ru-RU" dirty="0"/>
              <a:t>. </a:t>
            </a:r>
            <a:r>
              <a:rPr lang="ru-RU" dirty="0" err="1"/>
              <a:t>Гімн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куплетів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виконується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перший. </a:t>
            </a:r>
            <a:r>
              <a:rPr lang="ru-RU" dirty="0" err="1"/>
              <a:t>Мелодія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складна і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жителів</a:t>
            </a:r>
            <a:r>
              <a:rPr lang="ru-RU" dirty="0"/>
              <a:t> Ісландії не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проспівати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Гімн</a:t>
            </a:r>
            <a:r>
              <a:rPr lang="ru-RU" dirty="0"/>
              <a:t> часто </a:t>
            </a:r>
            <a:r>
              <a:rPr lang="ru-RU" dirty="0" err="1"/>
              <a:t>критикується</a:t>
            </a:r>
            <a:r>
              <a:rPr lang="ru-RU" dirty="0"/>
              <a:t> за </a:t>
            </a:r>
            <a:r>
              <a:rPr lang="ru-RU" dirty="0" err="1"/>
              <a:t>церковну</a:t>
            </a:r>
            <a:r>
              <a:rPr lang="ru-RU" dirty="0"/>
              <a:t> тематику,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хоча</a:t>
            </a:r>
            <a:r>
              <a:rPr lang="ru-RU" dirty="0"/>
              <a:t> в Ісландії і є </a:t>
            </a:r>
            <a:r>
              <a:rPr lang="ru-RU" dirty="0" err="1"/>
              <a:t>офіційна</a:t>
            </a:r>
            <a:r>
              <a:rPr lang="ru-RU" dirty="0"/>
              <a:t> </a:t>
            </a:r>
            <a:r>
              <a:rPr lang="ru-RU" dirty="0" err="1"/>
              <a:t>релігія</a:t>
            </a:r>
            <a:r>
              <a:rPr lang="ru-RU" dirty="0"/>
              <a:t> (лютеранство),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проголошена</a:t>
            </a:r>
            <a:r>
              <a:rPr lang="ru-RU" dirty="0"/>
              <a:t> </a:t>
            </a:r>
            <a:r>
              <a:rPr lang="ru-RU" dirty="0" err="1"/>
              <a:t>повна</a:t>
            </a:r>
            <a:r>
              <a:rPr lang="ru-RU" dirty="0"/>
              <a:t> свобода </a:t>
            </a:r>
            <a:r>
              <a:rPr lang="ru-RU" dirty="0" err="1"/>
              <a:t>віросповідання</a:t>
            </a:r>
            <a:r>
              <a:rPr lang="ru-RU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2817705" cy="484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9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1072</TotalTime>
  <Words>1938</Words>
  <Application>Microsoft Office PowerPoint</Application>
  <PresentationFormat>Экран (4:3)</PresentationFormat>
  <Paragraphs>92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Презентация PowerPoint</vt:lpstr>
      <vt:lpstr>Ісландія</vt:lpstr>
      <vt:lpstr>Природа Ісландії</vt:lpstr>
      <vt:lpstr>Презентация PowerPoint</vt:lpstr>
      <vt:lpstr>Екологія Ісландії</vt:lpstr>
      <vt:lpstr>Прапор Ісландії</vt:lpstr>
      <vt:lpstr>Герб Ісландії </vt:lpstr>
      <vt:lpstr>Ісландська мова</vt:lpstr>
      <vt:lpstr>Гімн Ісландії</vt:lpstr>
      <vt:lpstr>Державний устрій</vt:lpstr>
      <vt:lpstr>Столиця Рейк’явік</vt:lpstr>
      <vt:lpstr>Найгарніші міста</vt:lpstr>
      <vt:lpstr>Населення Ісландії</vt:lpstr>
      <vt:lpstr>Свята в Ісландії</vt:lpstr>
      <vt:lpstr>Презентация PowerPoint</vt:lpstr>
      <vt:lpstr>Традиційний одяг</vt:lpstr>
      <vt:lpstr>Курорти Ісландії</vt:lpstr>
      <vt:lpstr>Цікаві місця</vt:lpstr>
      <vt:lpstr>Презентация PowerPoint</vt:lpstr>
      <vt:lpstr>Традиційна кухня</vt:lpstr>
      <vt:lpstr>Відомі люди</vt:lpstr>
      <vt:lpstr>Презентация PowerPoint</vt:lpstr>
      <vt:lpstr>Презентация PowerPoint</vt:lpstr>
      <vt:lpstr>Туризм в Ісландії</vt:lpstr>
      <vt:lpstr>Кінець</vt:lpstr>
      <vt:lpstr>Титри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Ісландія </dc:title>
  <dc:creator>Admin</dc:creator>
  <cp:lastModifiedBy>Admin</cp:lastModifiedBy>
  <cp:revision>66</cp:revision>
  <dcterms:created xsi:type="dcterms:W3CDTF">2013-11-02T20:20:57Z</dcterms:created>
  <dcterms:modified xsi:type="dcterms:W3CDTF">2013-11-23T19:23:02Z</dcterms:modified>
</cp:coreProperties>
</file>