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6" r:id="rId6"/>
    <p:sldId id="265" r:id="rId7"/>
    <p:sldId id="271" r:id="rId8"/>
    <p:sldId id="270" r:id="rId9"/>
    <p:sldId id="272" r:id="rId10"/>
    <p:sldId id="274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9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3000"/>
                <a:lumOff val="77000"/>
                <a:alpha val="9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A1%D0%B0%D0%BD%D0%B0%D1%82%D0%BE%D1%80%D0%B8%D0%B9_%D0%A3%D1%82%D1%91%D1%81&amp;action=edit&amp;redlink=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90%D1%80%D1%82%D0%B5%D0%B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ourism.crimea.ua/crimea/10-reasons-to-visit-crimea" TargetMode="External"/><Relationship Id="rId2" Type="http://schemas.openxmlformats.org/officeDocument/2006/relationships/hyperlink" Target="http://ru.wikipedia.org/wiki/%D0%A2%D1%83%D1%80%D0%B8%D0%B7%D0%BC_%D0%B2_%D0%9A%D1%80%D1%8B%D0%BC%D1%8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934872" cy="309877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Туризм в Крыму</a:t>
            </a:r>
            <a:r>
              <a:rPr lang="ru-RU" sz="7200" b="1" dirty="0"/>
              <a:t/>
            </a:r>
            <a:br>
              <a:rPr lang="ru-RU" sz="7200" b="1" dirty="0"/>
            </a:b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05756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496944" cy="42484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200" b="1" dirty="0" smtClean="0"/>
              <a:t>2011-2013гг.</a:t>
            </a:r>
          </a:p>
          <a:p>
            <a:pPr marL="0" indent="0" algn="ctr">
              <a:buNone/>
            </a:pPr>
            <a:r>
              <a:rPr lang="ru-RU" dirty="0" smtClean="0"/>
              <a:t>Во </a:t>
            </a:r>
            <a:r>
              <a:rPr lang="ru-RU" dirty="0"/>
              <a:t>время новогодних праздников 2012 года с 1 по 6 января в Крыму отдохнули почти 18 тысяч </a:t>
            </a:r>
            <a:r>
              <a:rPr lang="ru-RU" dirty="0" smtClean="0"/>
              <a:t>туристов</a:t>
            </a:r>
            <a:r>
              <a:rPr lang="ru-RU" dirty="0"/>
              <a:t>.</a:t>
            </a:r>
            <a:r>
              <a:rPr lang="ru-RU" dirty="0" smtClean="0"/>
              <a:t> В </a:t>
            </a:r>
            <a:r>
              <a:rPr lang="ru-RU" dirty="0"/>
              <a:t>2011 году за тот же период эта цифра составила 11017 человек. По информации Министерства курортов и туризма Крыма, наибольшее количество отдыхающих зафиксировано в Ялте (4982 туристов), Алуште (1023), </a:t>
            </a:r>
            <a:r>
              <a:rPr lang="ru-RU" dirty="0" smtClean="0"/>
              <a:t>Саках</a:t>
            </a:r>
            <a:r>
              <a:rPr lang="ru-RU" dirty="0"/>
              <a:t> </a:t>
            </a:r>
            <a:r>
              <a:rPr lang="ru-RU" dirty="0" smtClean="0"/>
              <a:t>(1492</a:t>
            </a:r>
            <a:r>
              <a:rPr lang="ru-RU" dirty="0"/>
              <a:t>) </a:t>
            </a:r>
            <a:r>
              <a:rPr lang="ru-RU" dirty="0" smtClean="0"/>
              <a:t>и</a:t>
            </a:r>
            <a:r>
              <a:rPr lang="ru-RU" dirty="0"/>
              <a:t> Евпатории (1323). </a:t>
            </a:r>
          </a:p>
        </p:txBody>
      </p:sp>
      <p:pic>
        <p:nvPicPr>
          <p:cNvPr id="5122" name="Picture 2" descr="https://encrypted-tbn2.gstatic.com/images?q=tbn:ANd9GcSfBUx1hTFyNw0zt8F3gxWFVeGOQzOwcO2pgB7OpiRk7BUMTNVS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3666902" cy="25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5527"/>
            <a:ext cx="8229600" cy="19008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В Крыму можно найти </a:t>
            </a:r>
            <a:r>
              <a:rPr lang="ru-RU" sz="2800" dirty="0" smtClean="0"/>
              <a:t>множество домов отдыха, санаториев, </a:t>
            </a:r>
            <a:r>
              <a:rPr lang="ru-RU" sz="2800" dirty="0"/>
              <a:t>пансионатов, </a:t>
            </a:r>
            <a:r>
              <a:rPr lang="ru-RU" sz="2800" dirty="0" smtClean="0"/>
              <a:t> лагерей, </a:t>
            </a:r>
            <a:r>
              <a:rPr lang="ru-RU" sz="2800" dirty="0"/>
              <a:t>различных гостиниц от самых простых до пятизвездочных.</a:t>
            </a:r>
          </a:p>
        </p:txBody>
      </p:sp>
      <p:pic>
        <p:nvPicPr>
          <p:cNvPr id="1026" name="Picture 2" descr="http://snp.crimea.ua/sites/default/files/images/object/utes_korp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6" y="1655222"/>
            <a:ext cx="614726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42796" y="6002124"/>
            <a:ext cx="2601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hlinkClick r:id="rId3" tooltip="Санаторий Утёс (страница отсутствует)"/>
              </a:rPr>
              <a:t>Санаторий Утёс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174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892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400" dirty="0" smtClean="0">
                <a:hlinkClick r:id="rId2" tooltip="Артек"/>
              </a:rPr>
              <a:t>Детский международный лагерь «Артек</a:t>
            </a:r>
            <a:r>
              <a:rPr lang="ru-RU" sz="4400" u="sng" dirty="0" smtClean="0">
                <a:solidFill>
                  <a:srgbClr val="0070C0"/>
                </a:solidFill>
              </a:rPr>
              <a:t>»</a:t>
            </a:r>
            <a:endParaRPr lang="ru-RU" sz="4400" u="sng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golubkatour.com.ua/images/tours_excur.1365766440.4.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848872" cy="52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8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472"/>
            <a:ext cx="8229600" cy="2016224"/>
          </a:xfrm>
        </p:spPr>
        <p:txBody>
          <a:bodyPr>
            <a:normAutofit/>
          </a:bodyPr>
          <a:lstStyle/>
          <a:p>
            <a:r>
              <a:rPr lang="ru-RU" sz="3200" dirty="0"/>
              <a:t>Самые популярные места отдыха — Ялта и Алушта вместе со всем южным берегом </a:t>
            </a:r>
            <a:r>
              <a:rPr lang="ru-RU" sz="3200" dirty="0" smtClean="0"/>
              <a:t>Крыма,</a:t>
            </a:r>
            <a:r>
              <a:rPr lang="ru-RU" sz="3200" dirty="0"/>
              <a:t> Феодосия, Судак, Евпатория. </a:t>
            </a:r>
          </a:p>
        </p:txBody>
      </p:sp>
      <p:pic>
        <p:nvPicPr>
          <p:cNvPr id="3074" name="Picture 2" descr="http://skazka-hotel.com/image/ya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7" y="3911671"/>
            <a:ext cx="4243955" cy="26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orona-hotel.ru/images/evpator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72" y="1845924"/>
            <a:ext cx="4208342" cy="280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332563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Ялта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50604" y="487443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Евпатория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5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3100" dirty="0"/>
              <a:t>Севастополь - это одно из самых интересных экскурсионных мест, так как этот город неоднократно участвовал в различных войнах.</a:t>
            </a:r>
          </a:p>
        </p:txBody>
      </p:sp>
      <p:pic>
        <p:nvPicPr>
          <p:cNvPr id="4098" name="Picture 2" descr="http://inkerman.org/maxidata/upload/000/000/f3aaecd4235b14bab332c1c6309fd6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07129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5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57018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</a:t>
            </a:r>
            <a:r>
              <a:rPr lang="ru-RU" sz="2800" dirty="0"/>
              <a:t>полуострове можно </a:t>
            </a:r>
            <a:r>
              <a:rPr lang="ru-RU" sz="2800" dirty="0" smtClean="0"/>
              <a:t>посетить пещеры</a:t>
            </a:r>
            <a:r>
              <a:rPr lang="ru-RU" sz="2800" dirty="0"/>
              <a:t> </a:t>
            </a:r>
            <a:r>
              <a:rPr lang="ru-RU" sz="2800" dirty="0" smtClean="0"/>
              <a:t>и </a:t>
            </a:r>
            <a:r>
              <a:rPr lang="ru-RU" sz="2800" dirty="0"/>
              <a:t>величественные пещерные городища (</a:t>
            </a:r>
            <a:r>
              <a:rPr lang="ru-RU" sz="2800" dirty="0" err="1"/>
              <a:t>Мангуп</a:t>
            </a:r>
            <a:r>
              <a:rPr lang="ru-RU" sz="2800" dirty="0"/>
              <a:t>-Кале, </a:t>
            </a:r>
            <a:r>
              <a:rPr lang="ru-RU" sz="2800" dirty="0" err="1"/>
              <a:t>Эски</a:t>
            </a:r>
            <a:r>
              <a:rPr lang="ru-RU" sz="2800" dirty="0"/>
              <a:t>-Кармен и т. п.)</a:t>
            </a:r>
          </a:p>
        </p:txBody>
      </p:sp>
      <p:pic>
        <p:nvPicPr>
          <p:cNvPr id="5122" name="Picture 2" descr="http://g2.delfi.ua/images/pix/file1987001_1314875227-peshera-mramornay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907562"/>
            <a:ext cx="6089701" cy="468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2214" y="2996952"/>
            <a:ext cx="2190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Мраморная пещера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6766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604" y="116632"/>
            <a:ext cx="5195455" cy="847580"/>
          </a:xfrm>
        </p:spPr>
        <p:txBody>
          <a:bodyPr>
            <a:normAutofit/>
          </a:bodyPr>
          <a:lstStyle/>
          <a:p>
            <a:r>
              <a:rPr lang="ru-RU" sz="3200" dirty="0"/>
              <a:t>Ай-Петри</a:t>
            </a:r>
          </a:p>
        </p:txBody>
      </p:sp>
      <p:pic>
        <p:nvPicPr>
          <p:cNvPr id="6146" name="Picture 2" descr="http://gaspra.biz/maxidata/upload/000/000/4c71c8ce45a5e79e0c089ffe74164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361465" cy="552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41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«Ласточкино гнездо»</a:t>
            </a:r>
          </a:p>
        </p:txBody>
      </p:sp>
      <p:pic>
        <p:nvPicPr>
          <p:cNvPr id="7170" name="Picture 2" descr="http://www.qrim.ru/files/images/lastochkino_gnezdo_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5" y="1383967"/>
            <a:ext cx="7848872" cy="52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5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r>
              <a:rPr lang="ru-RU" dirty="0"/>
              <a:t>Если вы до сих пор не верите, что Крым – это идеальное место для отдыха, тогда нужно просто </a:t>
            </a:r>
            <a:r>
              <a:rPr lang="ru-RU" dirty="0" smtClean="0"/>
              <a:t>приехать </a:t>
            </a:r>
            <a:r>
              <a:rPr lang="ru-RU" dirty="0"/>
              <a:t>и убедиться в этом лично.</a:t>
            </a:r>
          </a:p>
        </p:txBody>
      </p:sp>
    </p:spTree>
    <p:extLst>
      <p:ext uri="{BB962C8B-B14F-4D97-AF65-F5344CB8AC3E}">
        <p14:creationId xmlns:p14="http://schemas.microsoft.com/office/powerpoint/2010/main" val="33508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информация: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70C0"/>
                </a:solidFill>
                <a:hlinkClick r:id="rId2"/>
              </a:rPr>
              <a:t>http://ru.wikipedia.org/wiki/%D0%A2%D1%83%D1%80%D0%B8%D0%B7%D0%BC_%D0%B2_%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D0%9A%D1%80%D1%8B%D0%BC%D1%83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0070C0"/>
                </a:solidFill>
                <a:hlinkClick r:id="rId3"/>
              </a:rPr>
              <a:t>tourism.crimea.ua/crimea/10-reasons-to-visit-crimea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u="sng" dirty="0">
                <a:solidFill>
                  <a:srgbClr val="0070C0"/>
                </a:solidFill>
              </a:rPr>
              <a:t>https://www.google.com.ua/search?q=%D1%82%D1%83%D1%80%D0%B8%D0%B7%D0%BC+%D0%B2+%D0%BA%D1%80%D1%8B%D0%BC%D1%83&amp;newwindow=1&amp;espv=210&amp;es_sm=122&amp;biw=1366&amp;bih=600&amp;tbm=isch&amp;source=lnms&amp;sa=X&amp;ei=werwUvbAMsHLhAfvuICwAg&amp;ved=0CAkQ_AUoAQ</a:t>
            </a:r>
            <a:endParaRPr lang="ru-RU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2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Работа </a:t>
            </a:r>
            <a:br>
              <a:rPr lang="ru-RU" sz="3600" dirty="0" smtClean="0"/>
            </a:br>
            <a:r>
              <a:rPr lang="ru-RU" sz="3600" dirty="0" smtClean="0"/>
              <a:t>ученицы 6(10)А класса</a:t>
            </a:r>
            <a:br>
              <a:rPr lang="ru-RU" sz="3600" dirty="0" smtClean="0"/>
            </a:br>
            <a:r>
              <a:rPr lang="ru-RU" sz="3600" dirty="0" err="1" smtClean="0"/>
              <a:t>Светлодарского</a:t>
            </a:r>
            <a:r>
              <a:rPr lang="ru-RU" sz="3600" dirty="0" smtClean="0"/>
              <a:t> УВК</a:t>
            </a:r>
            <a:br>
              <a:rPr lang="ru-RU" sz="3600" dirty="0" smtClean="0"/>
            </a:br>
            <a:r>
              <a:rPr lang="ru-RU" sz="3600" dirty="0" smtClean="0"/>
              <a:t>Антоненко Дарьи</a:t>
            </a:r>
            <a:br>
              <a:rPr lang="ru-RU" sz="3600" dirty="0" smtClean="0"/>
            </a:br>
            <a:r>
              <a:rPr lang="ru-RU" sz="3600" dirty="0" smtClean="0"/>
              <a:t>учитель Кременчугская Т.С.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149990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8568952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Ежегодно в Крым приезжают миллионы туристов из разных стран мира. У каждого имеется свое представление о том, как именно следует отдыхать. Поэтому в зависимости от предпочтений путешественников в Крыму в большом ассортименте представлены все виды отдыха: как пассивные, так и активные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6" name="Picture 2" descr="http://byaki.net/uploads/posts/2011-06/1307625085_istori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8999"/>
            <a:ext cx="57150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4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16632"/>
            <a:ext cx="4042792" cy="6480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/>
              <a:t>Например, здесь можно полежать на пляже, покупаться в теплом море, прогуляться по живописным паркам, осмотреть крымские дворцы и музеи, сходить в поход, поучаствовать в велотуре, прокатиться на яхте или посетить разнообразные фестивали. Однако на этом перечень возможностей, которые имеются в Крыму, не заканчивается</a:t>
            </a:r>
            <a:r>
              <a:rPr lang="ru-RU" dirty="0"/>
              <a:t>.</a:t>
            </a:r>
          </a:p>
        </p:txBody>
      </p:sp>
      <p:pic>
        <p:nvPicPr>
          <p:cNvPr id="2050" name="Picture 2" descr="10 причин посетить Кры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85" y="3645024"/>
            <a:ext cx="42293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zastavki.com/pictures/1024x768/2009/People_Friends__entertainment__recreation_Fun_on_the_beach_013022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39" y="188640"/>
            <a:ext cx="4217732" cy="316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2232248"/>
          </a:xfrm>
        </p:spPr>
        <p:txBody>
          <a:bodyPr>
            <a:normAutofit/>
          </a:bodyPr>
          <a:lstStyle/>
          <a:p>
            <a:r>
              <a:rPr lang="ru-RU" sz="2800" dirty="0"/>
              <a:t>Н</a:t>
            </a:r>
            <a:r>
              <a:rPr lang="ru-RU" sz="2800" dirty="0" smtClean="0"/>
              <a:t>езависимо </a:t>
            </a:r>
            <a:r>
              <a:rPr lang="ru-RU" sz="2800" dirty="0"/>
              <a:t>от сезона здесь всегда есть чем заняться: в теплое время года можно пройтись по одному из</a:t>
            </a:r>
            <a:r>
              <a:rPr lang="ru-RU" sz="2800" b="1" dirty="0"/>
              <a:t> </a:t>
            </a:r>
            <a:r>
              <a:rPr lang="ru-RU" sz="2800" dirty="0"/>
              <a:t>туристических маршрутов, съездить на экскурсию или просто отдохнуть на природе, а зимой – покататься на лыжах или сноуборде.</a:t>
            </a:r>
          </a:p>
        </p:txBody>
      </p:sp>
      <p:pic>
        <p:nvPicPr>
          <p:cNvPr id="9218" name="Picture 2" descr="http://www.segodnya.ua/img/users/437/0/6(3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52998"/>
            <a:ext cx="6421223" cy="427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006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2800" dirty="0"/>
              <a:t>Природа Крыма поистине великолепна и уникальна. Она круглый год привлекает на полуостров огромное количество туристов. </a:t>
            </a:r>
          </a:p>
        </p:txBody>
      </p:sp>
      <p:pic>
        <p:nvPicPr>
          <p:cNvPr id="8194" name="Picture 2" descr="http://bm.img.com.ua/img/prikol/images/large/3/4/69743_65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Данные о развитии региона:</a:t>
            </a:r>
          </a:p>
        </p:txBody>
      </p:sp>
    </p:spTree>
    <p:extLst>
      <p:ext uri="{BB962C8B-B14F-4D97-AF65-F5344CB8AC3E}">
        <p14:creationId xmlns:p14="http://schemas.microsoft.com/office/powerpoint/2010/main" val="1055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36912"/>
            <a:ext cx="8291264" cy="4637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2007г.</a:t>
            </a:r>
          </a:p>
          <a:p>
            <a:pPr marL="0" indent="0" algn="ctr">
              <a:buNone/>
            </a:pPr>
            <a:r>
              <a:rPr lang="ru-RU" sz="2800" dirty="0" smtClean="0"/>
              <a:t>С </a:t>
            </a:r>
            <a:r>
              <a:rPr lang="ru-RU" sz="2800" dirty="0"/>
              <a:t>января по декабрь 2007 года в Автономной Республике Крым отдохнуло 5,718 млн человек, что на 11,7 % выше уровня 2006 </a:t>
            </a:r>
            <a:r>
              <a:rPr lang="ru-RU" sz="2800" dirty="0" smtClean="0"/>
              <a:t>года. </a:t>
            </a:r>
            <a:r>
              <a:rPr lang="ru-RU" sz="2800" dirty="0"/>
              <a:t>По состоянию на 7 декабря 2007 года работали 135 здравниц (в 2006 г. — 125), коэффициент заполняемости работающих здравниц составлял 45,6 % (в 2006 г. — 46,9 </a:t>
            </a:r>
            <a:r>
              <a:rPr lang="ru-RU" sz="2800" dirty="0" smtClean="0"/>
              <a:t>%).</a:t>
            </a:r>
            <a:endParaRPr lang="ru-RU" sz="2800" dirty="0"/>
          </a:p>
          <a:p>
            <a:pPr algn="ctr"/>
            <a:endParaRPr lang="ru-RU" dirty="0"/>
          </a:p>
        </p:txBody>
      </p:sp>
      <p:pic>
        <p:nvPicPr>
          <p:cNvPr id="3074" name="Picture 2" descr="http://i.allday.ru/fd/6d/a0/1332700307_people_at_the_beach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4598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xn--80alndgcuev0g.xn--p1ai/uploads/posts/2012-02/1330325507_460h300-yal-zoo-vh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450304" cy="22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96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024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2008г.</a:t>
            </a:r>
            <a:endParaRPr lang="ru-RU" sz="4400" b="1" dirty="0"/>
          </a:p>
          <a:p>
            <a:pPr marL="0" indent="0" algn="ctr">
              <a:buNone/>
            </a:pPr>
            <a:r>
              <a:rPr lang="ru-RU" dirty="0" smtClean="0"/>
              <a:t>По </a:t>
            </a:r>
            <a:r>
              <a:rPr lang="ru-RU" dirty="0"/>
              <a:t>состоянию на 3 ноября 2008 года в Крыму отдохнуло 5465,1 тысяч человек, что на 1,9 % ниже уровня прошлого года. </a:t>
            </a:r>
          </a:p>
        </p:txBody>
      </p:sp>
      <p:pic>
        <p:nvPicPr>
          <p:cNvPr id="4098" name="Picture 2" descr="http://megayalta.com.ua/images/stories/statyi/zoopark-skazka-yalt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68393"/>
            <a:ext cx="5515372" cy="36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260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Туризм в Крыму </vt:lpstr>
      <vt:lpstr>Работа  ученицы 6(10)А класса Светлодарского УВК Антоненко Дарьи учитель Кременчугская Т.С. </vt:lpstr>
      <vt:lpstr>Презентация PowerPoint</vt:lpstr>
      <vt:lpstr>Презентация PowerPoint</vt:lpstr>
      <vt:lpstr>Независимо от сезона здесь всегда есть чем заняться: в теплое время года можно пройтись по одному из туристических маршрутов, съездить на экскурсию или просто отдохнуть на природе, а зимой – покататься на лыжах или сноуборде.</vt:lpstr>
      <vt:lpstr>Природа Крыма поистине великолепна и уникальна. Она круглый год привлекает на полуостров огромное количество туристов. </vt:lpstr>
      <vt:lpstr>Данные о развитии региона: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Самые популярные места отдыха — Ялта и Алушта вместе со всем южным берегом Крыма, Феодосия, Судак, Евпатория. </vt:lpstr>
      <vt:lpstr> Севастополь - это одно из самых интересных экскурсионных мест, так как этот город неоднократно участвовал в различных войнах.</vt:lpstr>
      <vt:lpstr>На полуострове можно посетить пещеры и величественные пещерные городища (Мангуп-Кале, Эски-Кармен и т. п.)</vt:lpstr>
      <vt:lpstr>Ай-Петри</vt:lpstr>
      <vt:lpstr>«Ласточкино гнездо»</vt:lpstr>
      <vt:lpstr>Если вы до сих пор не верите, что Крым – это идеальное место для отдыха, тогда нужно просто приехать и убедиться в этом лично.</vt:lpstr>
      <vt:lpstr>Использованная информация: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Туризм в Крыму </dc:title>
  <dc:creator>PC-1</dc:creator>
  <cp:lastModifiedBy>PC-1</cp:lastModifiedBy>
  <cp:revision>10</cp:revision>
  <dcterms:created xsi:type="dcterms:W3CDTF">2014-02-03T11:22:00Z</dcterms:created>
  <dcterms:modified xsi:type="dcterms:W3CDTF">2014-02-04T13:28:05Z</dcterms:modified>
</cp:coreProperties>
</file>