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70" r:id="rId4"/>
    <p:sldId id="260" r:id="rId5"/>
    <p:sldId id="257" r:id="rId6"/>
    <p:sldId id="258" r:id="rId7"/>
    <p:sldId id="259" r:id="rId8"/>
    <p:sldId id="269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4" d="100"/>
          <a:sy n="84" d="100"/>
        </p:scale>
        <p:origin x="-96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49ADF-FFFC-49C1-9306-7A72CC3EE118}" type="datetimeFigureOut">
              <a:rPr lang="uk-UA"/>
              <a:pPr>
                <a:defRPr/>
              </a:pPr>
              <a:t>10.12.2011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39C77-950D-4697-9AF9-F674D8623AA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E35A-5FC5-4478-A715-809827B047C2}" type="datetimeFigureOut">
              <a:rPr lang="uk-UA"/>
              <a:pPr>
                <a:defRPr/>
              </a:pPr>
              <a:t>10.12.2011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3314-9E1C-40AF-9075-A3A87B55A3E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BB6E1-1F96-48E5-84E2-956DF4999630}" type="datetimeFigureOut">
              <a:rPr lang="uk-UA"/>
              <a:pPr>
                <a:defRPr/>
              </a:pPr>
              <a:t>10.12.2011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0D0B2-8F40-4C4C-A50D-00C08B1AAED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8D02-73C5-4E02-99B2-1CDD6461392A}" type="datetimeFigureOut">
              <a:rPr lang="uk-UA"/>
              <a:pPr>
                <a:defRPr/>
              </a:pPr>
              <a:t>10.12.2011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2060D-553D-4928-8430-FCA39283F60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C9B5-D36B-4681-B479-04A248D392A2}" type="datetimeFigureOut">
              <a:rPr lang="uk-UA"/>
              <a:pPr>
                <a:defRPr/>
              </a:pPr>
              <a:t>10.12.2011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E8093-703E-466C-91EC-81123623BFF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C26BF-7413-48A7-A0C7-15BD0885B6E7}" type="datetimeFigureOut">
              <a:rPr lang="uk-UA"/>
              <a:pPr>
                <a:defRPr/>
              </a:pPr>
              <a:t>10.12.2011</a:t>
            </a:fld>
            <a:endParaRPr lang="uk-UA"/>
          </a:p>
        </p:txBody>
      </p:sp>
      <p:sp>
        <p:nvSpPr>
          <p:cNvPr id="6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76AA9-B2B8-4F62-8A82-402409D4C1C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154A7-C86A-463F-836C-441D07D76BE9}" type="datetimeFigureOut">
              <a:rPr lang="uk-UA"/>
              <a:pPr>
                <a:defRPr/>
              </a:pPr>
              <a:t>10.12.2011</a:t>
            </a:fld>
            <a:endParaRPr lang="uk-UA"/>
          </a:p>
        </p:txBody>
      </p:sp>
      <p:sp>
        <p:nvSpPr>
          <p:cNvPr id="8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712EB-706F-4AFB-BC08-3D84E9ECC4D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BE81-A606-4304-A9FB-23E2730EA62C}" type="datetimeFigureOut">
              <a:rPr lang="uk-UA"/>
              <a:pPr>
                <a:defRPr/>
              </a:pPr>
              <a:t>10.12.2011</a:t>
            </a:fld>
            <a:endParaRPr lang="uk-UA"/>
          </a:p>
        </p:txBody>
      </p:sp>
      <p:sp>
        <p:nvSpPr>
          <p:cNvPr id="4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88EA-D879-40AE-89CD-9BAD439643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EE27A-4035-4572-B028-CF873D5AC347}" type="datetimeFigureOut">
              <a:rPr lang="uk-UA"/>
              <a:pPr>
                <a:defRPr/>
              </a:pPr>
              <a:t>10.12.2011</a:t>
            </a:fld>
            <a:endParaRPr lang="uk-UA"/>
          </a:p>
        </p:txBody>
      </p:sp>
      <p:sp>
        <p:nvSpPr>
          <p:cNvPr id="3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80E7-5C54-41D9-8A38-456498AB539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7DED-DB63-45B8-AEE8-A8D5E68BF043}" type="datetimeFigureOut">
              <a:rPr lang="uk-UA"/>
              <a:pPr>
                <a:defRPr/>
              </a:pPr>
              <a:t>10.12.2011</a:t>
            </a:fld>
            <a:endParaRPr lang="uk-UA"/>
          </a:p>
        </p:txBody>
      </p:sp>
      <p:sp>
        <p:nvSpPr>
          <p:cNvPr id="6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2A651-3B05-44C3-91D0-D340B47E135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з одним вирізаним округленим кут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кутний трикут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9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AE90-A65D-4D2F-953B-7C1BA8B778D6}" type="datetimeFigureOut">
              <a:rPr lang="uk-UA"/>
              <a:pPr>
                <a:defRPr/>
              </a:pPr>
              <a:t>10.12.2011</a:t>
            </a:fld>
            <a:endParaRPr lang="uk-UA"/>
          </a:p>
        </p:txBody>
      </p:sp>
      <p:sp>
        <p:nvSpPr>
          <p:cNvPr id="10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C5DE9-C5AC-4FBE-9F06-9BB90A969CB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Місце для заголовка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29" name="Місце для тексту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5F3378-4453-4A19-8239-513C4BC07E20}" type="datetimeFigureOut">
              <a:rPr lang="uk-UA"/>
              <a:pPr>
                <a:defRPr/>
              </a:pPr>
              <a:t>10.12.2011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702EE1-532C-47F5-B405-4EBFD9E1E4A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1033" name="Групувати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04%20-%20The%20Good%20Die%20Young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929618" cy="612936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3800" dirty="0" smtClean="0"/>
              <a:t>Kinds   of     sport</a:t>
            </a:r>
            <a:endParaRPr lang="uk-UA" sz="13800" dirty="0"/>
          </a:p>
        </p:txBody>
      </p:sp>
      <p:pic>
        <p:nvPicPr>
          <p:cNvPr id="3" name="04 - The Good Die You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:\Documents and Settings\Admin\Рабочий стол\tennis-454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4846626" cy="363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C:\Documents and Settings\Admin\Рабочий стол\1245585550_wimbledon_roger_feder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928670"/>
            <a:ext cx="4740290" cy="316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28860" y="2143116"/>
            <a:ext cx="51382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0" b="1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Tennis</a:t>
            </a:r>
            <a:endParaRPr kumimoji="0" lang="en-US" sz="14000" b="1" i="0" u="none" strike="noStrike" spc="300" normalizeH="0" baseline="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2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Admin\Рабочий стол\спорт\img-d2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857232"/>
            <a:ext cx="6572296" cy="49292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857356" y="1928802"/>
            <a:ext cx="541013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Cycling</a:t>
            </a:r>
            <a:endParaRPr kumimoji="0" lang="en-US" sz="140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спорт\700_online_ua-51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3643338" cy="5070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C:\Documents and Settings\Admin\Рабочий стол\спорт\J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4243371" cy="2828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714348" y="2143116"/>
            <a:ext cx="7797327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5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Basketball</a:t>
            </a:r>
            <a:endParaRPr kumimoji="0" lang="en-US" sz="115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dmin\Рабочий стол\v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620000" cy="5715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85720" y="2357430"/>
            <a:ext cx="869263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Volleyball</a:t>
            </a:r>
            <a:endParaRPr kumimoji="0" lang="en-US" sz="13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Documents and Settings\Admin\Рабочий стол\спорт\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57166"/>
            <a:ext cx="2928958" cy="2921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 descr="C:\Documents and Settings\Admin\Рабочий стол\спорт\178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4500594" cy="33754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Місце для вмісту 5" descr="шева футбол.jpe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86380" y="3714752"/>
            <a:ext cx="2214578" cy="2444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785918" y="2143116"/>
            <a:ext cx="627017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Football</a:t>
            </a:r>
            <a:endParaRPr kumimoji="0" lang="en-US" sz="14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спорт\sport_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7258914" cy="478634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00100" y="1571612"/>
            <a:ext cx="6991914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0" b="1" i="0" u="none" strike="noStrike" normalizeH="0" baseline="0" dirty="0" smtClean="0">
                <a:ln/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Boxing</a:t>
            </a:r>
            <a:endParaRPr kumimoji="0" lang="en-US" sz="19000" b="1" i="0" u="none" strike="noStrike" normalizeH="0" baseline="0" dirty="0" smtClean="0">
              <a:ln/>
              <a:solidFill>
                <a:schemeClr val="accent3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Мои документы\Том 2\рисунки\рисунки\РАЗНОЕ\0004755.jpg"/>
          <p:cNvPicPr>
            <a:picLocks noChangeAspect="1" noChangeArrowheads="1"/>
          </p:cNvPicPr>
          <p:nvPr/>
        </p:nvPicPr>
        <p:blipFill>
          <a:blip r:embed="rId2" cstate="print"/>
          <a:srcRect b="18571"/>
          <a:stretch>
            <a:fillRect/>
          </a:stretch>
        </p:blipFill>
        <p:spPr bwMode="auto">
          <a:xfrm>
            <a:off x="1000100" y="857232"/>
            <a:ext cx="7215238" cy="4643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714480" y="1857364"/>
            <a:ext cx="594585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Running</a:t>
            </a:r>
            <a:endParaRPr kumimoji="0" lang="en-US" sz="13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C:\Documents and Settings\Admin\Рабочий стол\Hud-4.jpg"/>
          <p:cNvPicPr>
            <a:picLocks noChangeAspect="1" noChangeArrowheads="1"/>
          </p:cNvPicPr>
          <p:nvPr/>
        </p:nvPicPr>
        <p:blipFill>
          <a:blip r:embed="rId2" cstate="print"/>
          <a:srcRect l="25369" r="6633"/>
          <a:stretch>
            <a:fillRect/>
          </a:stretch>
        </p:blipFill>
        <p:spPr bwMode="auto">
          <a:xfrm>
            <a:off x="5072066" y="2285992"/>
            <a:ext cx="3900485" cy="4302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C:\Documents and Settings\Admin\Рабочий стол\250px-Double_ring_leap.jpg"/>
          <p:cNvPicPr>
            <a:picLocks noChangeAspect="1" noChangeArrowheads="1"/>
          </p:cNvPicPr>
          <p:nvPr/>
        </p:nvPicPr>
        <p:blipFill>
          <a:blip r:embed="rId3" cstate="print"/>
          <a:srcRect t="13197" b="5974"/>
          <a:stretch>
            <a:fillRect/>
          </a:stretch>
        </p:blipFill>
        <p:spPr bwMode="auto">
          <a:xfrm>
            <a:off x="357158" y="214290"/>
            <a:ext cx="4000528" cy="4410613"/>
          </a:xfrm>
          <a:prstGeom prst="snip2DiagRect">
            <a:avLst>
              <a:gd name="adj1" fmla="val 0"/>
              <a:gd name="adj2" fmla="val 1215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28596" y="2143116"/>
            <a:ext cx="814691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Gymnastics</a:t>
            </a:r>
            <a:endParaRPr kumimoji="0" lang="en-US" sz="130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dmin\Рабочий стол\спорт\ch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620000" cy="523875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285984" y="2000240"/>
            <a:ext cx="443583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Chess</a:t>
            </a:r>
            <a:endParaRPr kumimoji="0" lang="en-US" sz="140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Documents and Settings\Admin\Рабочий стол\Плавань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642918"/>
            <a:ext cx="4741049" cy="316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C:\Documents and Settings\Admin\Рабочий стол\imag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500306"/>
            <a:ext cx="3884301" cy="37147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071538" y="1785926"/>
            <a:ext cx="741478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Swimming</a:t>
            </a:r>
            <a:endParaRPr kumimoji="0" lang="en-US" sz="13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Цивільна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</TotalTime>
  <Words>13</Words>
  <Application>Microsoft Office PowerPoint</Application>
  <PresentationFormat>Экран (4:3)</PresentationFormat>
  <Paragraphs>11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Georgia</vt:lpstr>
      <vt:lpstr>Arial</vt:lpstr>
      <vt:lpstr>Wingdings 2</vt:lpstr>
      <vt:lpstr>Calibri</vt:lpstr>
      <vt:lpstr>Потік</vt:lpstr>
      <vt:lpstr>Kinds   of     sport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Admin</cp:lastModifiedBy>
  <cp:revision>15</cp:revision>
  <dcterms:created xsi:type="dcterms:W3CDTF">2011-02-06T17:33:01Z</dcterms:created>
  <dcterms:modified xsi:type="dcterms:W3CDTF">2011-12-10T22:05:18Z</dcterms:modified>
</cp:coreProperties>
</file>