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EFB1-8A51-4526-A0F0-4221F24D9DF2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EAC4-8B77-4607-B2FD-21113804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EFB1-8A51-4526-A0F0-4221F24D9DF2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EAC4-8B77-4607-B2FD-21113804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3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EFB1-8A51-4526-A0F0-4221F24D9DF2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EAC4-8B77-4607-B2FD-21113804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5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EFB1-8A51-4526-A0F0-4221F24D9DF2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EAC4-8B77-4607-B2FD-21113804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6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EFB1-8A51-4526-A0F0-4221F24D9DF2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EAC4-8B77-4607-B2FD-21113804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4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EFB1-8A51-4526-A0F0-4221F24D9DF2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EAC4-8B77-4607-B2FD-21113804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1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EFB1-8A51-4526-A0F0-4221F24D9DF2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EAC4-8B77-4607-B2FD-21113804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EFB1-8A51-4526-A0F0-4221F24D9DF2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EAC4-8B77-4607-B2FD-21113804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9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EFB1-8A51-4526-A0F0-4221F24D9DF2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EAC4-8B77-4607-B2FD-21113804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8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EFB1-8A51-4526-A0F0-4221F24D9DF2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EAC4-8B77-4607-B2FD-21113804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2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EFB1-8A51-4526-A0F0-4221F24D9DF2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EAC4-8B77-4607-B2FD-21113804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6EFB1-8A51-4526-A0F0-4221F24D9DF2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AEAC4-8B77-4607-B2FD-21113804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5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Природно-заповедные территории Луганской области </a:t>
            </a:r>
            <a:br>
              <a:rPr lang="ru-RU" b="1" i="1" dirty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187220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Природно-заповедный фонд охраняется как национальное достояние, относительно которого устанавливается особый режим охраны, воссоздания и использования. Украина рассматривает этот фонд как составную часть мировой системы природных территорий и объектов, находящихся под особой охраной.</a:t>
            </a:r>
          </a:p>
          <a:p>
            <a:endParaRPr lang="ru-RU" b="1" dirty="0"/>
          </a:p>
        </p:txBody>
      </p:sp>
      <p:pic>
        <p:nvPicPr>
          <p:cNvPr id="4" name="Zvuki-prirody-Shum-morya-i-Muzyk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5550768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8679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19"/>
            <a:ext cx="3594742" cy="268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49" y="836712"/>
            <a:ext cx="4000663" cy="26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3305619" cy="246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61664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00" dirty="0"/>
          </a:p>
        </p:txBody>
      </p:sp>
      <p:sp>
        <p:nvSpPr>
          <p:cNvPr id="4" name="TextBox 3"/>
          <p:cNvSpPr txBox="1"/>
          <p:nvPr/>
        </p:nvSpPr>
        <p:spPr>
          <a:xfrm>
            <a:off x="100535" y="3573016"/>
            <a:ext cx="8654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Размещение природно-заповедных территорий и объектов в Украине очень неравномерно. Высокий процент </a:t>
            </a:r>
            <a:r>
              <a:rPr lang="ru-RU" dirty="0" err="1"/>
              <a:t>заповедности</a:t>
            </a:r>
            <a:r>
              <a:rPr lang="ru-RU" dirty="0"/>
              <a:t> в западных и северо- западных областях Украины, где сохранились еще достаточные площади естественных ландшафтов – в Черновицкой, </a:t>
            </a:r>
            <a:r>
              <a:rPr lang="ru-RU" dirty="0" err="1"/>
              <a:t>Ивано-Франковской</a:t>
            </a:r>
            <a:r>
              <a:rPr lang="ru-RU" dirty="0"/>
              <a:t>, Закарпатской областях (свыше 10 %). Луганская область относится к регионам с одним из крупнейших в Украине степеней использования природных ресурсов и антропогенной фрагментации природных ландшафтов. Поэтому процент естественно из-за  соответствующего фонда в целом ниже, чем средний по Украине, а его формирование и развитие в течение времени происходит   достаточно сложно и неритмично.</a:t>
            </a:r>
          </a:p>
          <a:p>
            <a:r>
              <a:rPr lang="ru-RU" dirty="0"/>
              <a:t>В Луганской области, как и в Украине в целом, по площади и количеству единиц преобладают заказники, а среди них - заказники местного значения.</a:t>
            </a:r>
          </a:p>
          <a:p>
            <a:endParaRPr lang="ru-RU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171400"/>
            <a:ext cx="5616623" cy="3566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45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60000"/>
              <a:lumOff val="40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риродно-заповедный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фонд охраняется как национальное достояние, относительно которого устанавливается особый режим охраны, воссоздания и использования. Украина рассматривает этот фонд как составную часть мировой системы природных территорий и объектов, находящихся под особой охраной.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ru-RU" sz="2700" b="1" i="1" dirty="0" err="1">
                <a:latin typeface="Times New Roman" pitchFamily="18" charset="0"/>
                <a:cs typeface="Times New Roman" pitchFamily="18" charset="0"/>
              </a:rPr>
              <a:t>Станично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-Луганский филиал Луганского природного заповедника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84294"/>
            <a:ext cx="4464496" cy="504056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Станично-Луганскийфилиал заповедника находится на левом берегу, в пойме реки Северский Донец, на Северо-Восток от Луганска. В его состав входит часть Кондрашевского лесничества с семью пойменными озерами, пригодными для поселения и воспроизведения редчайшего мехового реликтового зверька - выхухоли. Территория заповедника вытянулась узкой полосой, занимая пойму и часть боровой террасы.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заповедной территории более всего распространены пойменные дубовые и вязово-дубовые леса. В кустовом ярусе преобладают клен татарский, свидина кроваво-красная и бруслины европейская и бородавчатая.</a:t>
            </a:r>
          </a:p>
        </p:txBody>
      </p:sp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4034582" cy="239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292080" y="4005064"/>
            <a:ext cx="36430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травяном покрове преобладают лесные и некоторые луговые растения: ландыш обыкновенный, расходник обыкновенный и колокольчики персиколистые, верболозы луговые, волновник обыкновенный, осока ранняя, подмаренник чинки, грястица сборная и другие.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7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4259431" cy="319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9431" y="18403"/>
            <a:ext cx="48845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Благодаря заповедному режиму стали обычными лось, косуля и дикие свиньи. В особенности хорошо размножаются русаки. На протяжении почти всего лета встречаются молодые зайчата. На боровой террасе в соснах постоянно суетятся белки.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Много в заповеднике и мелких грызунов. В особенности часто встречаются полевки - обыкновенная и рыжая, немало и водной. Мышь домашняя в ряде заросших сорняком мест образовала целые колонии, где всюду в значительном количестве видны их домики - бугорки. Есть здесь мыши желтогорлые, встречается мышь обыкновенная, лесных мало.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Наличие большого количества мелких грызунов стало причиной того, что на заповедной территории обычными стали куницы - лесная и каменная, а также другие виды из семьи куниц. Немало и лисиц, которые, кроме грызунов, охотятся за фазанами, куропатками и другими птицами. В последнее время стали появляться волки, которые не раз охотились на заповедной территории.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3" y="3118104"/>
            <a:ext cx="42594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Особенно богат видовой состав птиц. Благоприятные условия для гнездования, богатая кормовая база привлекают в заповедную пойму значительное количество птиц. Здесь есть такие редчайшие виды, как орел-беркут, орлан-белохвост, балабан, скопа, филин, дрофа, ходулечник и прочие виды, занесенные в Красную книгу.</a:t>
            </a:r>
            <a:br>
              <a:rPr lang="ru-RU" sz="1600" b="1" dirty="0"/>
            </a:br>
            <a:r>
              <a:rPr lang="ru-RU" sz="1600" b="1" dirty="0"/>
              <a:t>Немало в заповеднике земноводных и пресмыкающихся. Во время больших наводнений кумка обыкновенная становится фоновым видом. Хорошо размножаются жаба зеленая, лягушки - луговая, озерная и прудовая. Обычными здесь являются ужи. Встречается ящерица прыткая.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875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Филиал Луганского природного заповедника –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Стрельцовская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степь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4525963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Стрельцовская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степь расположен в районе крохотного с. Криничное (60 жителей)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Меловского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района Луганской области. Это фрагмент (площадью 5,22 км2) целинных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Старобельских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степей, до освоения их человеком занимавших более 400 км2.С 1805 года эта территория входила в состав угодий конного завода, в 1931 году становится заказником местного значения, а в 1948 году переведена в разряд государственных заповедников. Территория филиала представляет собой водораздел между двумя балками (Меловой и Глиняный яры), впадающими в долину р. Криничной. В дореволюционные годы флору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Старобельских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степей изучали и описывали, но систематическое изучение началось после 1925 года. Изначально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Стрельцовская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степь была профилированным резерватом по охране сурка европейского или байбака.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Помимо заповедника в Украине его популяция сохранилась лишь на севере Харьковской области. Кроме сурков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Стрельцовской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степи множество других грызунов – сусликов, хомяков, мышей, тушканчиков.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Стрельцовская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степь даёт представление об обширных ковыльных степях Украины. В образовании растительного покрова здешних степей ведущее место занимает типчак и ковыль. Из разнотравья встречаются шалфей, горицвет, клевер горный. Характерной чертой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Стрельцовской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степи является большое количество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караганы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кустарниковой, активно разрастающейся в абсолютно нетронутой человеком степи и образующей сплошные заросли. Интенсивное расширение её ареала после создания заповедника свидетельствует, что в минувшем составе растительности восточно-украинских степей этот вид являлся одним из основных компонентов кустарниковой степи. Склоны Мелового и Глиняного яров украшают степная вишня, спирея, тёрн, жостер и шиповник. В нижних частях склонов сохранились кустарниковые группы растений, в образовании которых участвуют клёны (татарский и полевой), дерен кроваво-красный.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Филиал Луганского природного заповедника –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Провальская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степь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268760"/>
            <a:ext cx="4716016" cy="5141168"/>
          </a:xfrm>
        </p:spPr>
        <p:txBody>
          <a:bodyPr>
            <a:noAutofit/>
          </a:bodyPr>
          <a:lstStyle/>
          <a:p>
            <a:r>
              <a:rPr lang="ru-RU" sz="1800" dirty="0">
                <a:blipFill>
                  <a:blip r:embed="rId2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ФилиалПровальская степь, состоящий из Калиновского и Грушевского участков, расположенных у сёл Провалье (830 жителей) и Черемшино (180 жителей) Свердловского района в наиболее во</a:t>
            </a:r>
          </a:p>
          <a:p>
            <a:r>
              <a:rPr lang="ru-RU" sz="18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звышенной </a:t>
            </a:r>
            <a:r>
              <a:rPr lang="ru-RU" sz="1800" dirty="0">
                <a:blipFill>
                  <a:blip r:embed="rId2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части (абсолютные отметки до 325 м) Донецкого кряжа. Эта территория с 1846 года принадлежала </a:t>
            </a:r>
            <a:r>
              <a:rPr lang="ru-RU" sz="1800" dirty="0" err="1">
                <a:blipFill>
                  <a:blip r:embed="rId2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Провальскому</a:t>
            </a:r>
            <a:r>
              <a:rPr lang="ru-RU" sz="1800" dirty="0">
                <a:blipFill>
                  <a:blip r:embed="rId2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конезаводу, а с 1945 года – совхозу "</a:t>
            </a:r>
            <a:r>
              <a:rPr lang="ru-RU" sz="1800" dirty="0" err="1">
                <a:blipFill>
                  <a:blip r:embed="rId2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Провальский</a:t>
            </a:r>
            <a:r>
              <a:rPr lang="ru-RU" sz="1800" dirty="0">
                <a:blipFill>
                  <a:blip r:embed="rId2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". Когда в 1975 году на этих участках основывался заповедник, 4,16 км2 площади занимали пастбища, 1,62 км2 – леса и остальное – сенокосы и пашня. Волнистое плато Калиновского участка (площадь 2,99 км2) постепенно снижается к югу, где крутыми скалистыми уступами обрывается к долинам сливающихся здесь рек Провалье и Калиновая</a:t>
            </a:r>
            <a:r>
              <a:rPr lang="ru-RU" sz="18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blipFill>
                <a:blip r:embed="rId2"/>
                <a:tile tx="0" ty="0" sx="100000" sy="100000" flip="none" algn="tl"/>
              </a:blip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7348"/>
            <a:ext cx="4277516" cy="3203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2791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prstTxWarp prst="textDeflate">
              <a:avLst/>
            </a:prstTxWarp>
            <a:normAutofit fontScale="85000" lnSpcReduction="10000"/>
          </a:bodyPr>
          <a:lstStyle/>
          <a:p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Луганщина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– один из самых неблагоприятных по экологическим условиям регионов Украины. На территории области расположено около 1500 предприятий и организаций угольной, металлургической, машиностроительной, химической и нефтехимической промышленности, энергетики. 123 предприятия используют в технологическом процессе около 40 тыс. тонн разнообразных сильнодействующих веществ. В атмосферу выбрасываются ежегодно около 700 тыс. тонн загрязненных веществ трехсот наименований, более трех четвертей – не очищены.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84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641080" y="6126163"/>
            <a:ext cx="45719" cy="1111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9" y="228740"/>
            <a:ext cx="3319433" cy="248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экология 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61" y="2373816"/>
            <a:ext cx="3802034" cy="278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www.irp.lg.ua/rus/data/90878164_0400/2008_06_04_08_38_33.files/image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06" y="3789040"/>
            <a:ext cx="357717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820</Words>
  <Application>Microsoft Office PowerPoint</Application>
  <PresentationFormat>Экран (4:3)</PresentationFormat>
  <Paragraphs>18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Природно-заповедные территории Луганской области  </vt:lpstr>
      <vt:lpstr>Презентация PowerPoint</vt:lpstr>
      <vt:lpstr>Презентация PowerPoint</vt:lpstr>
      <vt:lpstr>Станично-Луганский филиал Луганского природного заповедника </vt:lpstr>
      <vt:lpstr>Презентация PowerPoint</vt:lpstr>
      <vt:lpstr>Филиал Луганского природного заповедника – Стрельцовская степь </vt:lpstr>
      <vt:lpstr>Филиал Луганского природного заповедника –Провальская степь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Природно-заповедные территории Луганской области</dc:title>
  <dc:creator>User</dc:creator>
  <cp:lastModifiedBy>Ольга</cp:lastModifiedBy>
  <cp:revision>13</cp:revision>
  <dcterms:created xsi:type="dcterms:W3CDTF">2014-05-07T17:25:29Z</dcterms:created>
  <dcterms:modified xsi:type="dcterms:W3CDTF">2014-05-08T06:28:20Z</dcterms:modified>
</cp:coreProperties>
</file>