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61" r:id="rId5"/>
    <p:sldId id="264" r:id="rId6"/>
    <p:sldId id="258" r:id="rId7"/>
    <p:sldId id="262" r:id="rId8"/>
    <p:sldId id="260" r:id="rId9"/>
    <p:sldId id="259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FC97-719D-4C89-B6BD-648D974978A9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E4-3965-4C6C-8B24-E0A68C6C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FC97-719D-4C89-B6BD-648D974978A9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E4-3965-4C6C-8B24-E0A68C6C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FC97-719D-4C89-B6BD-648D974978A9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E4-3965-4C6C-8B24-E0A68C6CF07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FC97-719D-4C89-B6BD-648D974978A9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E4-3965-4C6C-8B24-E0A68C6CF0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FC97-719D-4C89-B6BD-648D974978A9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E4-3965-4C6C-8B24-E0A68C6C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FC97-719D-4C89-B6BD-648D974978A9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E4-3965-4C6C-8B24-E0A68C6CF0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FC97-719D-4C89-B6BD-648D974978A9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E4-3965-4C6C-8B24-E0A68C6C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FC97-719D-4C89-B6BD-648D974978A9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E4-3965-4C6C-8B24-E0A68C6C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FC97-719D-4C89-B6BD-648D974978A9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E4-3965-4C6C-8B24-E0A68C6C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FC97-719D-4C89-B6BD-648D974978A9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E4-3965-4C6C-8B24-E0A68C6CF07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FC97-719D-4C89-B6BD-648D974978A9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E4-3965-4C6C-8B24-E0A68C6CF07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3AFC97-719D-4C89-B6BD-648D974978A9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2423CE4-3965-4C6C-8B24-E0A68C6CF07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38946"/>
            <a:ext cx="7772400" cy="1780108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Endangered Sea Animals Issues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8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77253"/>
            <a:ext cx="4029705" cy="45033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Atlantic Right Whale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r="4319"/>
          <a:stretch/>
        </p:blipFill>
        <p:spPr>
          <a:xfrm>
            <a:off x="4860032" y="1628800"/>
            <a:ext cx="379654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THANK YOU FOR YOUR ATTENTION!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7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4"/>
          <a:stretch/>
        </p:blipFill>
        <p:spPr>
          <a:xfrm>
            <a:off x="683568" y="1196411"/>
            <a:ext cx="3144241" cy="29635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3933055"/>
            <a:ext cx="3729075" cy="2624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1" y="4437112"/>
            <a:ext cx="3582144" cy="2140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3931" y="404664"/>
            <a:ext cx="792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Reasons for being endangered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75" y="1196411"/>
            <a:ext cx="3650726" cy="2738045"/>
          </a:xfrm>
        </p:spPr>
      </p:pic>
    </p:spTree>
    <p:extLst>
      <p:ext uri="{BB962C8B-B14F-4D97-AF65-F5344CB8AC3E}">
        <p14:creationId xmlns:p14="http://schemas.microsoft.com/office/powerpoint/2010/main" val="23339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244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Main reasons of extinction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8435"/>
            <a:ext cx="3904049" cy="266060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5"/>
            <a:ext cx="3816424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3821280"/>
            <a:ext cx="4286250" cy="263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4" y="1052736"/>
            <a:ext cx="4320480" cy="28803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0432"/>
          </a:xfrm>
        </p:spPr>
        <p:txBody>
          <a:bodyPr/>
          <a:lstStyle/>
          <a:p>
            <a:r>
              <a:rPr lang="en-US" dirty="0" smtClean="0"/>
              <a:t>Galapagos Fur Seal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7"/>
          <a:stretch/>
        </p:blipFill>
        <p:spPr>
          <a:xfrm>
            <a:off x="4596908" y="1844824"/>
            <a:ext cx="4238616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r="9249"/>
          <a:stretch/>
        </p:blipFill>
        <p:spPr>
          <a:xfrm>
            <a:off x="324740" y="3933056"/>
            <a:ext cx="4272168" cy="27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Scalloped Hammerhead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9624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4959088" cy="3312368"/>
          </a:xfrm>
        </p:spPr>
      </p:pic>
    </p:spTree>
    <p:extLst>
      <p:ext uri="{BB962C8B-B14F-4D97-AF65-F5344CB8AC3E}">
        <p14:creationId xmlns:p14="http://schemas.microsoft.com/office/powerpoint/2010/main" val="216531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3888432" cy="26830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Pallid Sturgeon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18" y="3789040"/>
            <a:ext cx="3403079" cy="254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8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Sea Turtle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56992"/>
            <a:ext cx="4138486" cy="275726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4032448" cy="3024335"/>
          </a:xfrm>
        </p:spPr>
      </p:pic>
    </p:spTree>
    <p:extLst>
      <p:ext uri="{BB962C8B-B14F-4D97-AF65-F5344CB8AC3E}">
        <p14:creationId xmlns:p14="http://schemas.microsoft.com/office/powerpoint/2010/main" val="97621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86416"/>
          </a:xfrm>
        </p:spPr>
        <p:txBody>
          <a:bodyPr>
            <a:normAutofit/>
          </a:bodyPr>
          <a:lstStyle/>
          <a:p>
            <a:r>
              <a:rPr lang="en-US" dirty="0" smtClean="0"/>
              <a:t>Australian Sea Lion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4057081" cy="300121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4863579" cy="3240360"/>
          </a:xfrm>
        </p:spPr>
      </p:pic>
    </p:spTree>
    <p:extLst>
      <p:ext uri="{BB962C8B-B14F-4D97-AF65-F5344CB8AC3E}">
        <p14:creationId xmlns:p14="http://schemas.microsoft.com/office/powerpoint/2010/main" val="188397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/>
          <a:lstStyle/>
          <a:p>
            <a:r>
              <a:rPr lang="en-US" dirty="0" smtClean="0"/>
              <a:t>African Spotted </a:t>
            </a:r>
            <a:r>
              <a:rPr lang="en-US" dirty="0" err="1" smtClean="0"/>
              <a:t>Catshark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54903"/>
            <a:ext cx="4466379" cy="297217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4128459" cy="3096344"/>
          </a:xfrm>
        </p:spPr>
      </p:pic>
    </p:spTree>
    <p:extLst>
      <p:ext uri="{BB962C8B-B14F-4D97-AF65-F5344CB8AC3E}">
        <p14:creationId xmlns:p14="http://schemas.microsoft.com/office/powerpoint/2010/main" val="66751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219</TotalTime>
  <Words>38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Endangered Sea Animals Issues</vt:lpstr>
      <vt:lpstr>Презентация PowerPoint</vt:lpstr>
      <vt:lpstr>Main reasons of extinction</vt:lpstr>
      <vt:lpstr>Galapagos Fur Seal</vt:lpstr>
      <vt:lpstr>Scalloped Hammerhead</vt:lpstr>
      <vt:lpstr>Pallid Sturgeon</vt:lpstr>
      <vt:lpstr>Green Sea Turtle</vt:lpstr>
      <vt:lpstr>Australian Sea Lion</vt:lpstr>
      <vt:lpstr>African Spotted Catshark</vt:lpstr>
      <vt:lpstr>North Atlantic Right Whale</vt:lpstr>
      <vt:lpstr>THANK YOU FOR YOUR ATTENTION!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15</cp:revision>
  <dcterms:created xsi:type="dcterms:W3CDTF">2013-03-19T19:12:58Z</dcterms:created>
  <dcterms:modified xsi:type="dcterms:W3CDTF">2013-03-21T05:33:06Z</dcterms:modified>
</cp:coreProperties>
</file>