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" y="116632"/>
            <a:ext cx="9143999" cy="688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0"/>
            <a:ext cx="7772400" cy="1470025"/>
          </a:xfrm>
        </p:spPr>
        <p:txBody>
          <a:bodyPr/>
          <a:lstStyle/>
          <a:p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352928" cy="49685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сучасних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міжнародних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відносинах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міжнародним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організаціям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приділяється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значна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роль.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Починаючи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19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сторіччя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прагнення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інтернаціоналізації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багатьох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сторін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товариства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викликало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необхідність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створення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міжнародного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співробітництва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Новим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етапом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розвитку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світового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співтовариства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явилися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установи перших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міжнародних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універсальних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організацій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-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Всесвітньої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телеграфної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спілки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1865 р. і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Всесвітньої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поштової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спілки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1874 р. 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час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нараховується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більш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4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тисяч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міжнародних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організацій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різноманітний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правовий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статус.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дозволяє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говорити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про систему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міжнародних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організацій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центром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якої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є ООН (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Організація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Об'єднаних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Націй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2822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6" y="116632"/>
            <a:ext cx="9157676" cy="685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775493"/>
            <a:ext cx="8229600" cy="4525963"/>
          </a:xfrm>
        </p:spPr>
        <p:txBody>
          <a:bodyPr/>
          <a:lstStyle/>
          <a:p>
            <a:r>
              <a:rPr lang="ru-RU" dirty="0"/>
              <a:t>ООН - </a:t>
            </a:r>
            <a:r>
              <a:rPr lang="ru-RU" dirty="0" err="1"/>
              <a:t>універсальна</a:t>
            </a:r>
            <a:r>
              <a:rPr lang="ru-RU" dirty="0"/>
              <a:t>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створена з метою </a:t>
            </a:r>
            <a:r>
              <a:rPr lang="ru-RU" dirty="0" err="1"/>
              <a:t>підтримки</a:t>
            </a:r>
            <a:r>
              <a:rPr lang="ru-RU" dirty="0"/>
              <a:t> миру і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державами.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етапом</a:t>
            </a:r>
            <a:r>
              <a:rPr lang="ru-RU" dirty="0"/>
              <a:t> на шляху </a:t>
            </a:r>
            <a:r>
              <a:rPr lang="ru-RU" dirty="0" err="1"/>
              <a:t>створення</a:t>
            </a:r>
            <a:r>
              <a:rPr lang="ru-RU" dirty="0"/>
              <a:t> ООН стала </a:t>
            </a:r>
            <a:r>
              <a:rPr lang="ru-RU" dirty="0" err="1"/>
              <a:t>конференція</a:t>
            </a:r>
            <a:r>
              <a:rPr lang="ru-RU" dirty="0"/>
              <a:t> </a:t>
            </a:r>
            <a:r>
              <a:rPr lang="ru-RU" dirty="0" err="1"/>
              <a:t>союзних</a:t>
            </a:r>
            <a:r>
              <a:rPr lang="ru-RU" dirty="0"/>
              <a:t> держав у </a:t>
            </a:r>
            <a:r>
              <a:rPr lang="ru-RU" dirty="0" err="1"/>
              <a:t>Москві</a:t>
            </a:r>
            <a:r>
              <a:rPr lang="ru-RU" dirty="0"/>
              <a:t> в 1943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60356"/>
            <a:ext cx="3089919" cy="30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46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55" y="-48492"/>
            <a:ext cx="9208655" cy="690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Система </a:t>
            </a:r>
            <a:r>
              <a:rPr lang="ru-RU" dirty="0"/>
              <a:t>ООН,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*            </a:t>
            </a:r>
            <a:r>
              <a:rPr lang="ru-RU" dirty="0" err="1"/>
              <a:t>Генеральну</a:t>
            </a:r>
            <a:r>
              <a:rPr lang="ru-RU" dirty="0"/>
              <a:t> </a:t>
            </a:r>
            <a:r>
              <a:rPr lang="ru-RU" dirty="0" err="1"/>
              <a:t>Асамблею</a:t>
            </a:r>
            <a:r>
              <a:rPr lang="ru-RU" dirty="0"/>
              <a:t> ООН;</a:t>
            </a:r>
          </a:p>
          <a:p>
            <a:endParaRPr lang="ru-RU" dirty="0"/>
          </a:p>
          <a:p>
            <a:r>
              <a:rPr lang="ru-RU" dirty="0"/>
              <a:t>*            Рада </a:t>
            </a:r>
            <a:r>
              <a:rPr lang="ru-RU" dirty="0" err="1"/>
              <a:t>безпеки</a:t>
            </a:r>
            <a:r>
              <a:rPr lang="ru-RU" dirty="0"/>
              <a:t> ООН;</a:t>
            </a:r>
          </a:p>
          <a:p>
            <a:endParaRPr lang="ru-RU" dirty="0"/>
          </a:p>
          <a:p>
            <a:r>
              <a:rPr lang="ru-RU" dirty="0"/>
              <a:t>*            </a:t>
            </a:r>
            <a:r>
              <a:rPr lang="ru-RU" dirty="0" err="1"/>
              <a:t>Економічну</a:t>
            </a:r>
            <a:r>
              <a:rPr lang="ru-RU" dirty="0"/>
              <a:t> і </a:t>
            </a:r>
            <a:r>
              <a:rPr lang="ru-RU" dirty="0" err="1"/>
              <a:t>Соціальну</a:t>
            </a:r>
            <a:r>
              <a:rPr lang="ru-RU" dirty="0"/>
              <a:t> Раду ООН;</a:t>
            </a:r>
          </a:p>
          <a:p>
            <a:endParaRPr lang="ru-RU" dirty="0"/>
          </a:p>
          <a:p>
            <a:r>
              <a:rPr lang="ru-RU" dirty="0"/>
              <a:t>*            Рада по </a:t>
            </a:r>
            <a:r>
              <a:rPr lang="ru-RU" dirty="0" err="1"/>
              <a:t>Опіці</a:t>
            </a:r>
            <a:r>
              <a:rPr lang="ru-RU" dirty="0"/>
              <a:t> ООН;</a:t>
            </a:r>
          </a:p>
          <a:p>
            <a:endParaRPr lang="ru-RU" dirty="0"/>
          </a:p>
          <a:p>
            <a:r>
              <a:rPr lang="ru-RU" dirty="0"/>
              <a:t>*            </a:t>
            </a:r>
            <a:r>
              <a:rPr lang="ru-RU" dirty="0" err="1"/>
              <a:t>Міжнародний</a:t>
            </a:r>
            <a:r>
              <a:rPr lang="ru-RU" dirty="0"/>
              <a:t> Суд ООН, </a:t>
            </a:r>
            <a:r>
              <a:rPr lang="ru-RU" dirty="0" err="1"/>
              <a:t>Секретаріат</a:t>
            </a:r>
            <a:r>
              <a:rPr lang="ru-RU" dirty="0"/>
              <a:t> ООН.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26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15416"/>
            <a:ext cx="8579296" cy="5900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ООН -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. В</a:t>
            </a:r>
            <a:r>
              <a:rPr lang="ru-RU" dirty="0" smtClean="0"/>
              <a:t>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обговорювати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стосовні</a:t>
            </a:r>
            <a:r>
              <a:rPr lang="ru-RU" dirty="0"/>
              <a:t> до </a:t>
            </a:r>
            <a:r>
              <a:rPr lang="ru-RU" dirty="0" err="1"/>
              <a:t>повноважень</a:t>
            </a:r>
            <a:r>
              <a:rPr lang="ru-RU" dirty="0"/>
              <a:t> і </a:t>
            </a:r>
            <a:r>
              <a:rPr lang="ru-RU" dirty="0" err="1"/>
              <a:t>функцій</a:t>
            </a:r>
            <a:r>
              <a:rPr lang="ru-RU" dirty="0"/>
              <a:t> любого з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smtClean="0"/>
              <a:t>ООН</a:t>
            </a:r>
            <a:r>
              <a:rPr lang="ru-RU" dirty="0"/>
              <a:t>.</a:t>
            </a:r>
          </a:p>
          <a:p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Асамблея</a:t>
            </a:r>
            <a:r>
              <a:rPr lang="ru-RU" dirty="0"/>
              <a:t> ООН </a:t>
            </a:r>
            <a:r>
              <a:rPr lang="ru-RU" dirty="0" err="1"/>
              <a:t>уповноважена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в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миру і </a:t>
            </a:r>
            <a:r>
              <a:rPr lang="ru-RU" dirty="0" err="1"/>
              <a:t>безпеки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роззброювання</a:t>
            </a:r>
            <a:r>
              <a:rPr lang="ru-RU" dirty="0"/>
              <a:t> і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озброєнь</a:t>
            </a:r>
            <a:r>
              <a:rPr lang="ru-RU" dirty="0"/>
              <a:t>, і </a:t>
            </a:r>
            <a:r>
              <a:rPr lang="ru-RU" dirty="0" err="1"/>
              <a:t>пропонувати</a:t>
            </a:r>
            <a:r>
              <a:rPr lang="ru-RU" dirty="0"/>
              <a:t> у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 smtClean="0"/>
              <a:t>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37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89" y="2950009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31363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Всесвітня</a:t>
            </a:r>
            <a:r>
              <a:rPr lang="ru-RU" sz="2800" dirty="0"/>
              <a:t> 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охорони</a:t>
            </a:r>
            <a:r>
              <a:rPr lang="ru-RU" sz="2800" dirty="0"/>
              <a:t> </a:t>
            </a:r>
            <a:r>
              <a:rPr lang="ru-RU" sz="2800" dirty="0" err="1"/>
              <a:t>здоров'я</a:t>
            </a:r>
            <a:r>
              <a:rPr lang="ru-RU" sz="2800" dirty="0"/>
              <a:t> (ВОЗ)</a:t>
            </a:r>
          </a:p>
          <a:p>
            <a:r>
              <a:rPr lang="ru-RU" sz="2800" dirty="0"/>
              <a:t>ВОЗ - створена в 1946 р. на </a:t>
            </a:r>
            <a:r>
              <a:rPr lang="ru-RU" sz="2800" dirty="0" err="1"/>
              <a:t>Міжнародній</a:t>
            </a:r>
            <a:r>
              <a:rPr lang="ru-RU" sz="2800" dirty="0"/>
              <a:t> </a:t>
            </a:r>
            <a:r>
              <a:rPr lang="ru-RU" sz="2800" dirty="0" err="1"/>
              <a:t>конференції</a:t>
            </a:r>
            <a:r>
              <a:rPr lang="ru-RU" sz="2800" dirty="0"/>
              <a:t> по </a:t>
            </a:r>
            <a:r>
              <a:rPr lang="ru-RU" sz="2800" dirty="0" err="1"/>
              <a:t>охороні</a:t>
            </a:r>
            <a:r>
              <a:rPr lang="ru-RU" sz="2800" dirty="0"/>
              <a:t> </a:t>
            </a:r>
            <a:r>
              <a:rPr lang="ru-RU" sz="2800" dirty="0" err="1"/>
              <a:t>здоров'я</a:t>
            </a:r>
            <a:r>
              <a:rPr lang="ru-RU" sz="2800" dirty="0"/>
              <a:t> в Нью-Йорку.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ціль</a:t>
            </a:r>
            <a:r>
              <a:rPr lang="ru-RU" sz="2800" dirty="0"/>
              <a:t> - </a:t>
            </a:r>
            <a:r>
              <a:rPr lang="ru-RU" sz="2800" dirty="0" err="1"/>
              <a:t>досягнення</a:t>
            </a:r>
            <a:r>
              <a:rPr lang="ru-RU" sz="2800" dirty="0"/>
              <a:t> </a:t>
            </a:r>
            <a:r>
              <a:rPr lang="ru-RU" sz="2800" dirty="0" err="1"/>
              <a:t>всіма</a:t>
            </a:r>
            <a:r>
              <a:rPr lang="ru-RU" sz="2800" dirty="0"/>
              <a:t> народами </a:t>
            </a:r>
            <a:r>
              <a:rPr lang="ru-RU" sz="2800" dirty="0" err="1"/>
              <a:t>можливо</a:t>
            </a:r>
            <a:r>
              <a:rPr lang="ru-RU" sz="2800" dirty="0"/>
              <a:t> </a:t>
            </a:r>
            <a:r>
              <a:rPr lang="ru-RU" sz="2800" dirty="0" err="1"/>
              <a:t>вищого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здоров'я</a:t>
            </a:r>
            <a:r>
              <a:rPr lang="ru-RU" sz="2800" dirty="0"/>
              <a:t>. </a:t>
            </a:r>
            <a:r>
              <a:rPr lang="ru-RU" sz="2800" dirty="0" err="1"/>
              <a:t>Основні</a:t>
            </a:r>
            <a:r>
              <a:rPr lang="ru-RU" sz="2800" dirty="0"/>
              <a:t> напрямки </a:t>
            </a:r>
            <a:r>
              <a:rPr lang="ru-RU" sz="2800" dirty="0" err="1"/>
              <a:t>діяльності</a:t>
            </a:r>
            <a:r>
              <a:rPr lang="ru-RU" sz="2800" dirty="0"/>
              <a:t> ВОЗ:</a:t>
            </a:r>
          </a:p>
          <a:p>
            <a:endParaRPr lang="ru-RU" sz="2800" dirty="0"/>
          </a:p>
          <a:p>
            <a:r>
              <a:rPr lang="ru-RU" sz="2800" dirty="0"/>
              <a:t>- </a:t>
            </a:r>
            <a:r>
              <a:rPr lang="ru-RU" sz="2800" dirty="0" err="1"/>
              <a:t>боротьба</a:t>
            </a:r>
            <a:r>
              <a:rPr lang="ru-RU" sz="2800" dirty="0"/>
              <a:t> з </a:t>
            </a:r>
            <a:r>
              <a:rPr lang="ru-RU" sz="2800" dirty="0" err="1"/>
              <a:t>інфекційними</a:t>
            </a:r>
            <a:r>
              <a:rPr lang="ru-RU" sz="2800" dirty="0"/>
              <a:t> хворобами;</a:t>
            </a:r>
          </a:p>
          <a:p>
            <a:endParaRPr lang="ru-RU" sz="2800" dirty="0"/>
          </a:p>
          <a:p>
            <a:r>
              <a:rPr lang="ru-RU" sz="2800" dirty="0"/>
              <a:t>- </a:t>
            </a:r>
            <a:r>
              <a:rPr lang="ru-RU" sz="2800" dirty="0" err="1"/>
              <a:t>розробка</a:t>
            </a:r>
            <a:r>
              <a:rPr lang="ru-RU" sz="2800" dirty="0"/>
              <a:t> </a:t>
            </a:r>
            <a:r>
              <a:rPr lang="ru-RU" sz="2800" dirty="0" err="1"/>
              <a:t>карантинних</a:t>
            </a:r>
            <a:r>
              <a:rPr lang="ru-RU" sz="2800" dirty="0"/>
              <a:t> і </a:t>
            </a:r>
            <a:r>
              <a:rPr lang="ru-RU" sz="2800" dirty="0" err="1"/>
              <a:t>санітарних</a:t>
            </a:r>
            <a:r>
              <a:rPr lang="ru-RU" sz="2800" dirty="0"/>
              <a:t> правил;</a:t>
            </a:r>
          </a:p>
          <a:p>
            <a:endParaRPr lang="ru-RU" sz="2800" dirty="0"/>
          </a:p>
          <a:p>
            <a:r>
              <a:rPr lang="ru-RU" sz="2800" dirty="0"/>
              <a:t>- </a:t>
            </a:r>
            <a:r>
              <a:rPr lang="ru-RU" sz="2800" dirty="0" err="1"/>
              <a:t>проблеми</a:t>
            </a:r>
            <a:r>
              <a:rPr lang="ru-RU" sz="2800" dirty="0"/>
              <a:t> </a:t>
            </a:r>
            <a:r>
              <a:rPr lang="ru-RU" sz="2800" dirty="0" err="1"/>
              <a:t>соціального</a:t>
            </a:r>
            <a:r>
              <a:rPr lang="ru-RU" sz="2800" dirty="0"/>
              <a:t> характеру.</a:t>
            </a:r>
          </a:p>
        </p:txBody>
      </p:sp>
    </p:spTree>
    <p:extLst>
      <p:ext uri="{BB962C8B-B14F-4D97-AF65-F5344CB8AC3E}">
        <p14:creationId xmlns:p14="http://schemas.microsoft.com/office/powerpoint/2010/main" val="31041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5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291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ООН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</cp:revision>
  <dcterms:created xsi:type="dcterms:W3CDTF">2014-10-28T18:58:03Z</dcterms:created>
  <dcterms:modified xsi:type="dcterms:W3CDTF">2014-10-28T19:12:09Z</dcterms:modified>
</cp:coreProperties>
</file>