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2" r:id="rId5"/>
    <p:sldId id="259" r:id="rId6"/>
    <p:sldId id="264" r:id="rId7"/>
    <p:sldId id="258" r:id="rId8"/>
    <p:sldId id="265" r:id="rId9"/>
    <p:sldId id="263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66FF"/>
    <a:srgbClr val="0066FF"/>
    <a:srgbClr val="0099FF"/>
    <a:srgbClr val="CBCB7B"/>
    <a:srgbClr val="CC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349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226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57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79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209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291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519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323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777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982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584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D3B45-1CF8-4142-9416-58C45EDBAB2A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C4D65-1D1E-4F35-B6E0-3489AD72B3F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263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">
        <p:dissolve/>
      </p:transition>
    </mc:Choice>
    <mc:Fallback xmlns="">
      <p:transition spd="slow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9" y="44624"/>
            <a:ext cx="6791729" cy="10081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Буря в </a:t>
            </a:r>
            <a:r>
              <a:rPr lang="ru-RU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Арізоні</a:t>
            </a:r>
            <a:r>
              <a:rPr lang="ru-RU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2013 </a:t>
            </a:r>
            <a:r>
              <a:rPr lang="ru-RU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endParaRPr lang="uk-UA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chemeClr val="accent1">
                    <a:lumMod val="50000"/>
                  </a:schemeClr>
                </a:solidFill>
              </a:rPr>
              <a:t>Пилов</a:t>
            </a:r>
            <a:r>
              <a:rPr lang="uk-UA" sz="6600" b="1" dirty="0" smtClean="0">
                <a:solidFill>
                  <a:schemeClr val="accent1">
                    <a:lumMod val="50000"/>
                  </a:schemeClr>
                </a:solidFill>
              </a:rPr>
              <a:t>і Бурі</a:t>
            </a:r>
            <a:endParaRPr lang="uk-UA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uk-UA" sz="2000" dirty="0" smtClean="0"/>
              <a:t>З </a:t>
            </a:r>
            <a:r>
              <a:rPr lang="uk-UA" sz="2000" dirty="0" smtClean="0"/>
              <a:t>циклу </a:t>
            </a:r>
            <a:r>
              <a:rPr lang="en-US" sz="2000" dirty="0" smtClean="0"/>
              <a:t>“</a:t>
            </a:r>
            <a:r>
              <a:rPr lang="uk-UA" sz="2000" dirty="0" smtClean="0"/>
              <a:t>Природні катаклізми</a:t>
            </a:r>
            <a:r>
              <a:rPr lang="en-US" sz="2000" dirty="0" smtClean="0"/>
              <a:t>”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0119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chemeClr val="accent1">
                    <a:lumMod val="50000"/>
                  </a:schemeClr>
                </a:solidFill>
              </a:rPr>
              <a:t>Пилов</a:t>
            </a:r>
            <a:r>
              <a:rPr lang="uk-UA" sz="6600" b="1" dirty="0" smtClean="0">
                <a:solidFill>
                  <a:schemeClr val="accent1">
                    <a:lumMod val="50000"/>
                  </a:schemeClr>
                </a:solidFill>
              </a:rPr>
              <a:t>і Бурі</a:t>
            </a:r>
            <a:endParaRPr lang="uk-UA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Піщана</a:t>
            </a:r>
            <a:r>
              <a:rPr lang="ru-RU" sz="25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5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пилова</a:t>
            </a:r>
            <a:r>
              <a:rPr lang="ru-RU" sz="25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буря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 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атмосферне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явище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вигляді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перенесення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куряви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вітром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земної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поверхні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шарі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висотою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помітним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погіршенням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5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горизонтальної</a:t>
            </a:r>
            <a:r>
              <a:rPr lang="en-US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видимост</a:t>
            </a:r>
            <a:r>
              <a:rPr lang="uk-UA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спостерігається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підйом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пилу (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піску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одночасно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осідання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пилу на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великій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залежності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кольору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ґрунту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даному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регіоні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віддалені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предмети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набувають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сіруватого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500" dirty="0" err="1">
                <a:solidFill>
                  <a:srgbClr val="CBCB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жовтуватого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червонуватого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відтінку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Виникає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зазвичай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500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сухої</a:t>
            </a:r>
            <a:r>
              <a:rPr lang="ru-RU" sz="25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поверхні</a:t>
            </a:r>
            <a:r>
              <a:rPr lang="ru-RU" sz="25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ґрунту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швидкості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вітру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м/с і </a:t>
            </a:r>
            <a:r>
              <a:rPr lang="ru-RU" sz="25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sz="25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5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0757" y="332656"/>
            <a:ext cx="6384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Аль </a:t>
            </a:r>
            <a:r>
              <a:rPr lang="ru-RU" sz="5400" b="1" dirty="0" err="1">
                <a:solidFill>
                  <a:schemeClr val="tx2">
                    <a:lumMod val="50000"/>
                  </a:schemeClr>
                </a:solidFill>
              </a:rPr>
              <a:t>Асад</a:t>
            </a:r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5400" b="1" dirty="0" err="1">
                <a:solidFill>
                  <a:schemeClr val="tx2">
                    <a:lumMod val="50000"/>
                  </a:schemeClr>
                </a:solidFill>
              </a:rPr>
              <a:t>Ірак</a:t>
            </a:r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, 2007</a:t>
            </a:r>
            <a:endParaRPr lang="uk-UA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chemeClr val="accent1">
                    <a:lumMod val="50000"/>
                  </a:schemeClr>
                </a:solidFill>
              </a:rPr>
              <a:t>Пилов</a:t>
            </a:r>
            <a:r>
              <a:rPr lang="uk-UA" sz="6600" b="1" dirty="0" smtClean="0">
                <a:solidFill>
                  <a:schemeClr val="accent1">
                    <a:lumMod val="50000"/>
                  </a:schemeClr>
                </a:solidFill>
              </a:rPr>
              <a:t>і Бурі</a:t>
            </a:r>
            <a:endParaRPr lang="uk-UA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51125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Вітром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курних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бурях переноситься не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пил, але і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пісок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дрібний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щебінь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30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самою земною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поверхнею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летить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щебінь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грубий</a:t>
            </a:r>
            <a:r>
              <a:rPr lang="ru-RU" sz="30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пісок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висоті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декількох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десятків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дрібний</a:t>
            </a:r>
            <a:r>
              <a:rPr lang="ru-RU" sz="30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пісок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вище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темне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щільна</a:t>
            </a:r>
            <a:r>
              <a:rPr lang="ru-RU" sz="30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хмара</a:t>
            </a:r>
            <a:r>
              <a:rPr lang="ru-RU" sz="30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пилу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Ширина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пило-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піщаного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потоку —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сот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кілометрів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швидкість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переміщення</a:t>
            </a:r>
            <a:r>
              <a:rPr lang="ru-RU" sz="3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40-60 км / ч. </a:t>
            </a:r>
            <a:endParaRPr lang="uk-UA" sz="3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4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88640"/>
            <a:ext cx="5925344" cy="1143000"/>
          </a:xfrm>
        </p:spPr>
        <p:txBody>
          <a:bodyPr>
            <a:normAutofit/>
          </a:bodyPr>
          <a:lstStyle/>
          <a:p>
            <a:r>
              <a:rPr lang="ru-RU" sz="4800" b="1" dirty="0" err="1"/>
              <a:t>Арізона</a:t>
            </a:r>
            <a:r>
              <a:rPr lang="ru-RU" sz="4800" b="1" dirty="0"/>
              <a:t>, США, 2011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02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chemeClr val="accent1">
                    <a:lumMod val="50000"/>
                  </a:schemeClr>
                </a:solidFill>
              </a:rPr>
              <a:t>Ознаки</a:t>
            </a:r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6600" b="1" dirty="0" err="1" smtClean="0">
                <a:solidFill>
                  <a:schemeClr val="accent1">
                    <a:lumMod val="50000"/>
                  </a:schemeClr>
                </a:solidFill>
              </a:rPr>
              <a:t>піщаної</a:t>
            </a:r>
            <a:r>
              <a:rPr lang="uk-UA" sz="6600" b="1" dirty="0" smtClean="0">
                <a:solidFill>
                  <a:schemeClr val="accent1">
                    <a:lumMod val="50000"/>
                  </a:schemeClr>
                </a:solidFill>
              </a:rPr>
              <a:t> бурі</a:t>
            </a:r>
            <a:endParaRPr lang="uk-UA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Вірна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того,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піщана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буря -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раптова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тиша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Шурхіт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звуки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зникають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разом з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вітром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Пустеля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буквально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завмирає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Різке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відчуття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задухи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посилюється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станом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неусвідомленої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тривоги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з'являється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хмарка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швидко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зростає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перетворюється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чорно-багрову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хмару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Піднімається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зниклий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вітер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швидко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досягає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швидкості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150-200 км / ч.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7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4624"/>
            <a:ext cx="6408712" cy="1296144"/>
          </a:xfrm>
        </p:spPr>
        <p:txBody>
          <a:bodyPr>
            <a:noAutofit/>
          </a:bodyPr>
          <a:lstStyle/>
          <a:p>
            <a:r>
              <a:rPr lang="ru-RU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Арізона</a:t>
            </a:r>
            <a:r>
              <a:rPr lang="ru-RU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США, 2011</a:t>
            </a:r>
            <a:endParaRPr lang="uk-UA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55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chemeClr val="accent1">
                    <a:lumMod val="50000"/>
                  </a:schemeClr>
                </a:solidFill>
              </a:rPr>
              <a:t>Ознаки</a:t>
            </a:r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6600" b="1" dirty="0" err="1" smtClean="0">
                <a:solidFill>
                  <a:schemeClr val="accent1">
                    <a:lumMod val="50000"/>
                  </a:schemeClr>
                </a:solidFill>
              </a:rPr>
              <a:t>піщаної</a:t>
            </a:r>
            <a:r>
              <a:rPr lang="uk-UA" sz="6600" b="1" dirty="0" smtClean="0">
                <a:solidFill>
                  <a:schemeClr val="accent1">
                    <a:lumMod val="50000"/>
                  </a:schemeClr>
                </a:solidFill>
              </a:rPr>
              <a:t> бурі</a:t>
            </a:r>
            <a:endParaRPr lang="uk-UA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57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Чисто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піщані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бурі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, коли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вітер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переносить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тільки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пісок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, —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явище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порівняно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рідке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характерне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лише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для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пустель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типу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Лівійської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, де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пісок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майже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не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містить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пилу. </a:t>
            </a:r>
            <a:endParaRPr lang="ru-RU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За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описом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очевидців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піщана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буря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являє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собою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Дивно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рівна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щільна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низька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хмара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з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різко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окресленою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верхньою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межею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ковзає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над землею, як килим.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Голови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людей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піднімаються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з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цієї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хмари, як з води в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плавальному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басейні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. Над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грубоуламкові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поверхнею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землі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хмара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може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досягати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висоти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двох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метрів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, але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зазвичай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воно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буває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</a:rPr>
              <a:t>нижче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”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uk-UA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262</Words>
  <Application>Microsoft Office PowerPoint</Application>
  <PresentationFormat>Экран (4:3)</PresentationFormat>
  <Paragraphs>17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Пилові Бурі</vt:lpstr>
      <vt:lpstr>Пилові Бурі</vt:lpstr>
      <vt:lpstr>Презентация PowerPoint</vt:lpstr>
      <vt:lpstr>Пилові Бурі</vt:lpstr>
      <vt:lpstr>Арізона, США, 2011</vt:lpstr>
      <vt:lpstr>Ознаки піщаної бурі</vt:lpstr>
      <vt:lpstr>Арізона, США, 2011</vt:lpstr>
      <vt:lpstr>Ознаки піщаної бурі</vt:lpstr>
      <vt:lpstr>Буря в Арізоні в 2013 році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Пилові Бурі</dc:title>
  <dc:creator>Admin</dc:creator>
  <cp:lastModifiedBy>Admin</cp:lastModifiedBy>
  <cp:revision>13</cp:revision>
  <dcterms:created xsi:type="dcterms:W3CDTF">2014-01-23T18:39:29Z</dcterms:created>
  <dcterms:modified xsi:type="dcterms:W3CDTF">2015-02-06T23:52:24Z</dcterms:modified>
</cp:coreProperties>
</file>