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E8AB-265C-4E37-B263-FE7DC1A13460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BCB2-63C3-4FB5-8539-1239DE3C4B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E8AB-265C-4E37-B263-FE7DC1A13460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BCB2-63C3-4FB5-8539-1239DE3C4B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E8AB-265C-4E37-B263-FE7DC1A13460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BCB2-63C3-4FB5-8539-1239DE3C4B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E8AB-265C-4E37-B263-FE7DC1A13460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BCB2-63C3-4FB5-8539-1239DE3C4B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E8AB-265C-4E37-B263-FE7DC1A13460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BCB2-63C3-4FB5-8539-1239DE3C4B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E8AB-265C-4E37-B263-FE7DC1A13460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BCB2-63C3-4FB5-8539-1239DE3C4B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E8AB-265C-4E37-B263-FE7DC1A13460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BCB2-63C3-4FB5-8539-1239DE3C4B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E8AB-265C-4E37-B263-FE7DC1A13460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BCB2-63C3-4FB5-8539-1239DE3C4B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E8AB-265C-4E37-B263-FE7DC1A13460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BCB2-63C3-4FB5-8539-1239DE3C4B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E8AB-265C-4E37-B263-FE7DC1A13460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BCB2-63C3-4FB5-8539-1239DE3C4B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E8AB-265C-4E37-B263-FE7DC1A13460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BCB2-63C3-4FB5-8539-1239DE3C4B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2E8AB-265C-4E37-B263-FE7DC1A13460}" type="datetimeFigureOut">
              <a:rPr lang="ru-RU" smtClean="0"/>
              <a:pPr/>
              <a:t>15.12.2012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EBCB2-63C3-4FB5-8539-1239DE3C4B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7;&#1088;&#1077;&#1079;&#1077;&#1085;&#1090;&#1072;&#1094;&#1080;&#1080;\&#1054;&#1085;&#1086;&#1088;&#1077;%20&#1076;&#1077;%20&#1041;&#1072;&#1083;&#1100;&#1079;&#1072;&#1082;\dlya-prezentacii-krasivo-tak(muzofon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87;&#1088;&#1077;&#1079;&#1077;&#1085;&#1090;&#1072;&#1094;&#1080;&#1080;\&#1054;&#1085;&#1086;&#1088;&#1077;%20&#1076;&#1077;%20&#1041;&#1072;&#1083;&#1100;&#1079;&#1072;&#1082;\dlya-prezentacii-krasivo-tak(muzofon.com).mp3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846640" cy="189964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Гео</a:t>
            </a:r>
            <a:r>
              <a:rPr lang="uk-UA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графія</a:t>
            </a:r>
            <a:r>
              <a:rPr lang="uk-UA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світового транспорту.</a:t>
            </a:r>
            <a:br>
              <a:rPr lang="uk-UA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</a:br>
            <a:r>
              <a:rPr lang="ru-RU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Mercedes-Benz</a:t>
            </a: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5105400"/>
            <a:ext cx="6400800" cy="17526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Підготувала</a:t>
            </a:r>
          </a:p>
          <a:p>
            <a:r>
              <a:rPr lang="uk-UA" dirty="0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у</a:t>
            </a:r>
            <a:r>
              <a:rPr lang="uk-UA" dirty="0" smtClean="0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чениця  10-А класу</a:t>
            </a:r>
          </a:p>
          <a:p>
            <a:r>
              <a:rPr lang="uk-UA" dirty="0" smtClean="0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Джура Аліна</a:t>
            </a:r>
            <a:endParaRPr lang="ru-RU" dirty="0"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4" name="dlya-prezentacii-krasivo-tak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181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У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післявоєнні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роки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було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створено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безліч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нових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моделей,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більшість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яких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успіхом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випускалися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до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середини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двадцятих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років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Всього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моменту початку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виробництва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в 1886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році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до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об'єднання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«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Даймлер-Моторен-гезелльшафт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» в 1926 р.,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фірма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«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Бенц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»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виготовила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47 555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автомобілів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включаючи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легкові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автомобілі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вантажівки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омнібуси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</a:t>
            </a:r>
            <a:endParaRPr lang="ru-RU" dirty="0"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2627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Daimler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pic>
        <p:nvPicPr>
          <p:cNvPr id="6" name="Содержимое 5" descr="9444803_124721535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980728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У 1890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році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Готліб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Даймлер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в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містечку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Бад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Каннштат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недалеко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від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Штутгарту,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заснував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компанію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свого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імені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- «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Даймлер-Моторен-гезелльшафт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»,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вирішивши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випускати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створений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чотирма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роками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раніше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їм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самим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приймавшим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активну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участь,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Вільгельмом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Майбахом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чотириколісний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автомобіль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Після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низки не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дуже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вдалих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спроб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які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все ж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знайшли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своїх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захоплених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покупців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конструктору В.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Майбаху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в 1901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році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вдалося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створити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успішний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зразок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.</a:t>
            </a:r>
            <a:endParaRPr lang="ru-RU" dirty="0"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5733256"/>
            <a:ext cx="3602360" cy="625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5661248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Вільгельм</a:t>
            </a:r>
            <a:r>
              <a:rPr lang="ru-RU" sz="20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ru-RU" sz="20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Майбах</a:t>
            </a:r>
            <a:endParaRPr lang="ru-RU" sz="20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9" name="dlya-prezentacii-krasivo-tak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5317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4048" y="5589240"/>
            <a:ext cx="3826768" cy="868958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Дочка</a:t>
            </a:r>
            <a:r>
              <a:rPr lang="ru-RU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консула Мерседес</a:t>
            </a:r>
            <a:endParaRPr lang="ru-RU" sz="24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176464" cy="48965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За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наполяганням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консула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Австро-Угорської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імперії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Ніцці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за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сумісництвом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глави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представництва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«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Даймлер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» у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Франції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Еміля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Еллінека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автомобіль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був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названий на честь </a:t>
            </a:r>
            <a:r>
              <a:rPr lang="en-US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Maria de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las</a:t>
            </a:r>
            <a:r>
              <a:rPr lang="en-US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Mercedes,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Діви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Марії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Милосердної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від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латинського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«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merces</a:t>
            </a:r>
            <a:r>
              <a:rPr lang="en-US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», «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дари»), так само на честь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якої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були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названі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всі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його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діти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в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числі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яких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була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відома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дочка консула Мерседес,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майно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яхти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будинки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готель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казино).</a:t>
            </a:r>
            <a:endParaRPr lang="ru-RU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Содержимое 6" descr="Wimbit-MercedesJelline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764704"/>
            <a:ext cx="4038600" cy="4518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22058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       До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Першої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світової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війни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«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Даймлер-Моторен-гезелльшафт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»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встигла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випустити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широкий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модельний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ряд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своїх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автомобілів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різними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двигунами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1568 см</a:t>
            </a:r>
            <a:r>
              <a:rPr lang="ru-RU" baseline="30000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3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до 9575 см</a:t>
            </a:r>
            <a:r>
              <a:rPr lang="ru-RU" baseline="30000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3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),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розрахований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на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різних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споживачів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включаючи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розкішні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практично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безшумні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автомобілі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використовуючи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двигуни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безклапанним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газорозподілом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вироблені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за патентом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американської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компанії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«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Найт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».</a:t>
            </a:r>
            <a:endParaRPr lang="ru-RU" dirty="0"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21419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4509120"/>
            <a:ext cx="4414192" cy="576064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Мерседес-24/100/140</a:t>
            </a:r>
            <a:r>
              <a:rPr lang="en-US" sz="28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PS</a:t>
            </a:r>
            <a:endParaRPr lang="ru-RU" sz="28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4248472" cy="51845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Відразу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після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війни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Пауль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Даймлер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починає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проводити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експерименти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компресором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що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дозволяє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півтора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рази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підвищити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потужність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двигуна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Прийшов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на посаду головного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інженера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в 1923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році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Фердинанд Порше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довів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експерименти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до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логічного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завершення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створивши в 1924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році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один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найвидатніших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автомобілів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світу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- «Мерседес-24/100/140</a:t>
            </a:r>
            <a:r>
              <a:rPr lang="en-US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PS»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чудовим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шасі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шестициліндровим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компресорним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мотором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об'ємом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6240 см</a:t>
            </a:r>
            <a:r>
              <a:rPr lang="ru-RU" baseline="30000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3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потужністю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100 - 140 л.</a:t>
            </a:r>
            <a:endParaRPr lang="ru-RU" dirty="0"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Содержимое 6" descr="86b624e1a0d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060848"/>
            <a:ext cx="4038600" cy="1968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2809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До 1926 року «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Даймлер-Моторен-гезелльшафт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»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виготовила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на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всіх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своїх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заводах в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загальній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складності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147 961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автомобіль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причому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максимальна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продуктивність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була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досягнута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в 1918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році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Незважаючи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на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всі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труднощі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цього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останнього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військового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року,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тоді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вдалося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виготовити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24 690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автомобілів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</a:t>
            </a:r>
            <a:endParaRPr lang="ru-RU" dirty="0"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1978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  <a:normAutofit fontScale="90000"/>
          </a:bodyPr>
          <a:lstStyle/>
          <a:p>
            <a:r>
              <a:rPr lang="en-US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Mercedes-Benz </a:t>
            </a:r>
            <a:r>
              <a:rPr lang="ru-RU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 </a:t>
            </a:r>
            <a:r>
              <a:rPr lang="ru-RU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період</a:t>
            </a:r>
            <a:r>
              <a:rPr lang="ru-RU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Другої</a:t>
            </a:r>
            <a:r>
              <a:rPr lang="ru-RU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світової</a:t>
            </a:r>
            <a:r>
              <a:rPr lang="ru-RU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війни</a:t>
            </a:r>
            <a:endParaRPr lang="ru-RU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   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Під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час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війни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Daimler-Benz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випускала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як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вантажівки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так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легкові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автомобілі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різних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класів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Однак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двотижневе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повітряне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бомбардування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англо-американськими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ВПС у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вересні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1944-го року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перетворили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Daimler-Benz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Aktiengesellschaft</a:t>
            </a:r>
            <a:r>
              <a:rPr lang="en-US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на купу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руїн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Руйнування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великого концерну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оцінювалися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по-різному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головний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цех у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Штутгарті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був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зруйнований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на 70%,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рухового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кузовного цеху в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Зінделфінгені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- 85%, цех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вантажівок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Гаггенау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був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повністю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знищений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Колишній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фабриці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Benz und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Cie</a:t>
            </a:r>
            <a:r>
              <a:rPr lang="en-US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Маннгеймі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пощастило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найбільше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-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всього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20%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руйнування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а завод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дизельних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двигунів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Berlin-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Marienfeld</a:t>
            </a:r>
            <a:r>
              <a:rPr lang="en-US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куплений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Daimler'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ом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в 1902,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повністю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зрівняний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землею. Коли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оцінки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руйнування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були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готові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до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січня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1945-го року, рада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директорів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ухвалив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що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Daimler-Benz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фізично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більше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не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існує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.</a:t>
            </a:r>
            <a:endParaRPr lang="ru-RU" dirty="0"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 advTm="50000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</a:bodyPr>
          <a:lstStyle/>
          <a:p>
            <a:r>
              <a:rPr lang="uk-UA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Новий початок</a:t>
            </a:r>
            <a:endParaRPr lang="ru-RU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На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післявоєнне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відновлення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зруйнованих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заводів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потрібен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час, тому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автомобільне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виробництво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було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розпочато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тільки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червні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1946 року. Для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розробки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нових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автомобілів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не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було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технічної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бази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коштів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тому першим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післявоєнним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автомобілем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став седан </a:t>
            </a:r>
            <a:r>
              <a:rPr lang="en-US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W136 - «170V».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Хоча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конструкція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була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розроблена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ще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середині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1930-х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років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.</a:t>
            </a:r>
            <a:endParaRPr lang="ru-RU" dirty="0"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Содержимое 5" descr="300px-Black_Mercedes-Benz_Cabriole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72816"/>
            <a:ext cx="400869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83968" y="4797152"/>
            <a:ext cx="453650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Седан </a:t>
            </a:r>
            <a:r>
              <a:rPr lang="en-US" sz="44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W136 - «170V»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23665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  <a:normAutofit fontScale="90000"/>
          </a:bodyPr>
          <a:lstStyle/>
          <a:p>
            <a:r>
              <a:rPr lang="uk-UA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Сучасні автомобілі</a:t>
            </a:r>
            <a:r>
              <a:rPr lang="ru-RU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Mercedes-Benz</a:t>
            </a:r>
            <a:r>
              <a:rPr lang="uk-UA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ru-RU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9698" name="Picture 2" descr="http://www.bugaga.ru/uploads/posts/2011-04/1302000685_1-8.jpg"/>
          <p:cNvPicPr>
            <a:picLocks noChangeAspect="1" noChangeArrowheads="1"/>
          </p:cNvPicPr>
          <p:nvPr/>
        </p:nvPicPr>
        <p:blipFill>
          <a:blip r:embed="rId2" cstate="print"/>
          <a:srcRect l="9932" t="31783" r="23381" b="16003"/>
          <a:stretch>
            <a:fillRect/>
          </a:stretch>
        </p:blipFill>
        <p:spPr bwMode="auto">
          <a:xfrm>
            <a:off x="395536" y="1412776"/>
            <a:ext cx="441440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http://www.yaplakal.com/uploads/post-3-12372009099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76872"/>
            <a:ext cx="3888432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2" name="Picture 6" descr="http://trulik.com/wp-content/gallery/merc-a-class/mercedes_22.jpg"/>
          <p:cNvPicPr>
            <a:picLocks noChangeAspect="1" noChangeArrowheads="1"/>
          </p:cNvPicPr>
          <p:nvPr/>
        </p:nvPicPr>
        <p:blipFill>
          <a:blip r:embed="rId4" cstate="print"/>
          <a:srcRect l="8131" t="26807" r="4054" b="7395"/>
          <a:stretch>
            <a:fillRect/>
          </a:stretch>
        </p:blipFill>
        <p:spPr bwMode="auto">
          <a:xfrm>
            <a:off x="107504" y="4077072"/>
            <a:ext cx="460851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7129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lifeglobe.net/media/entry/1155/mercedesbenz_slr_mclaren722edition_3.jpg"/>
          <p:cNvPicPr>
            <a:picLocks noChangeAspect="1" noChangeArrowheads="1"/>
          </p:cNvPicPr>
          <p:nvPr/>
        </p:nvPicPr>
        <p:blipFill>
          <a:blip r:embed="rId2" cstate="print"/>
          <a:srcRect l="3509" t="2807" r="7018" b="7368"/>
          <a:stretch>
            <a:fillRect/>
          </a:stretch>
        </p:blipFill>
        <p:spPr bwMode="auto">
          <a:xfrm>
            <a:off x="323528" y="188640"/>
            <a:ext cx="3960440" cy="2484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4" descr="http://poze3.autobook.ro/poze/mercedes-benz/2001-mercedes-benz-f-400-carving-concept/2001-mercedes-benz-f-400-carving-concept-800x600-poza-1.jpg"/>
          <p:cNvPicPr>
            <a:picLocks noChangeAspect="1" noChangeArrowheads="1"/>
          </p:cNvPicPr>
          <p:nvPr/>
        </p:nvPicPr>
        <p:blipFill>
          <a:blip r:embed="rId3" cstate="print"/>
          <a:srcRect l="9589" t="31050" r="4110" b="10502"/>
          <a:stretch>
            <a:fillRect/>
          </a:stretch>
        </p:blipFill>
        <p:spPr bwMode="auto">
          <a:xfrm>
            <a:off x="2915816" y="3977680"/>
            <a:ext cx="567063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4" name="Picture 6" descr="http://img-fotki.yandex.ru/get/4709/15649173.7f/0_6c5f7_fd4cf1c4_XL"/>
          <p:cNvPicPr>
            <a:picLocks noChangeAspect="1" noChangeArrowheads="1"/>
          </p:cNvPicPr>
          <p:nvPr/>
        </p:nvPicPr>
        <p:blipFill>
          <a:blip r:embed="rId4" cstate="print"/>
          <a:srcRect l="3780" t="10080" r="1721" b="5501"/>
          <a:stretch>
            <a:fillRect/>
          </a:stretch>
        </p:blipFill>
        <p:spPr bwMode="auto">
          <a:xfrm>
            <a:off x="4499992" y="764704"/>
            <a:ext cx="4248472" cy="2846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6" name="Picture 8" descr="http://o6oi.ru/main.php/118544-4/12.jpg"/>
          <p:cNvPicPr>
            <a:picLocks noChangeAspect="1" noChangeArrowheads="1"/>
          </p:cNvPicPr>
          <p:nvPr/>
        </p:nvPicPr>
        <p:blipFill>
          <a:blip r:embed="rId5" cstate="print"/>
          <a:srcRect l="13230" t="25704" r="15896" b="9281"/>
          <a:stretch>
            <a:fillRect/>
          </a:stretch>
        </p:blipFill>
        <p:spPr bwMode="auto">
          <a:xfrm>
            <a:off x="179512" y="2852936"/>
            <a:ext cx="3528392" cy="2022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8205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</a:bodyPr>
          <a:lstStyle/>
          <a:p>
            <a:r>
              <a:rPr lang="ru-RU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Історія</a:t>
            </a:r>
            <a:r>
              <a:rPr lang="ru-RU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Mercedes</a:t>
            </a:r>
            <a:endParaRPr lang="ru-RU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Історія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цієї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марки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складається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історій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двох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відомих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автомобільних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марок - «Мерседес»,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випускалися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німецькою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компанією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«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Даймлер-Моторен-гезелльшафт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»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«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Бенц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»,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які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будувалися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однойменною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фірмою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Обидві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компанії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цілком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благополучно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розвивалися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самостійно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en-US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a 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 1926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році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злилися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новий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концерн «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Даймлер-Бенц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».</a:t>
            </a:r>
            <a:endParaRPr lang="ru-RU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2466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prstTxWarp prst="textDoubleWave1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Кінець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179512" y="6093296"/>
            <a:ext cx="792088" cy="504056"/>
          </a:xfrm>
          <a:prstGeom prst="actionButtonBeginning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3526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r>
              <a:rPr lang="en-US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Benz</a:t>
            </a:r>
            <a:br>
              <a:rPr lang="en-US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038600" cy="474198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У 1886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році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був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створений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триколісний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самохідний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візок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бензиновим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двигуном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У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цьому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ж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році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його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творець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- Карл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Бенц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отримав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патент на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цей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винахід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. Перший в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світі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триколісний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автомобіль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був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запущений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серійне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виробництво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.</a:t>
            </a:r>
            <a:endParaRPr lang="ru-RU" dirty="0"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Содержимое 4" descr="первых 3-х колесный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700808"/>
            <a:ext cx="4964483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18471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4038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Через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сім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років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поступившись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Даймлеру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першість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Карл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Бенц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створює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свій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чотириколісний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автомобіль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а в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наступному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році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ще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більш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досконала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конструкція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під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дивною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назвою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«Велосипед»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йде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серію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</a:t>
            </a:r>
            <a:endParaRPr lang="ru-RU" dirty="0"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6" name="Содержимое 5" descr="133352_mercedes-benz_f-cell_1920x1200_(www.GdeFon.ru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16632"/>
            <a:ext cx="4542656" cy="283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111м\benzve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4579664" cy="3700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842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Веломобиль от Mercedes Benz"/>
          <p:cNvPicPr>
            <a:picLocks noChangeAspect="1" noChangeArrowheads="1"/>
          </p:cNvPicPr>
          <p:nvPr/>
        </p:nvPicPr>
        <p:blipFill>
          <a:blip r:embed="rId2" cstate="print"/>
          <a:srcRect l="9720" t="24480" r="7121" b="16481"/>
          <a:stretch>
            <a:fillRect/>
          </a:stretch>
        </p:blipFill>
        <p:spPr bwMode="auto">
          <a:xfrm>
            <a:off x="179511" y="116632"/>
            <a:ext cx="5950321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Веломобиль от Mercedes Benz"/>
          <p:cNvPicPr>
            <a:picLocks noChangeAspect="1" noChangeArrowheads="1"/>
          </p:cNvPicPr>
          <p:nvPr/>
        </p:nvPicPr>
        <p:blipFill>
          <a:blip r:embed="rId3" cstate="print"/>
          <a:srcRect l="16200" t="14400" r="4961" b="17921"/>
          <a:stretch>
            <a:fillRect/>
          </a:stretch>
        </p:blipFill>
        <p:spPr bwMode="auto">
          <a:xfrm>
            <a:off x="3459706" y="3140968"/>
            <a:ext cx="5294886" cy="3409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839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Веломобиль от Mercedes Benz"/>
          <p:cNvPicPr>
            <a:picLocks noChangeAspect="1" noChangeArrowheads="1"/>
          </p:cNvPicPr>
          <p:nvPr/>
        </p:nvPicPr>
        <p:blipFill>
          <a:blip r:embed="rId2" cstate="print"/>
          <a:srcRect t="5760" r="-439" b="6401"/>
          <a:stretch>
            <a:fillRect/>
          </a:stretch>
        </p:blipFill>
        <p:spPr bwMode="auto">
          <a:xfrm>
            <a:off x="251520" y="188640"/>
            <a:ext cx="5616624" cy="3684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Веломобиль от Mercedes Benz"/>
          <p:cNvPicPr>
            <a:picLocks noChangeAspect="1" noChangeArrowheads="1"/>
          </p:cNvPicPr>
          <p:nvPr/>
        </p:nvPicPr>
        <p:blipFill>
          <a:blip r:embed="rId3" cstate="print"/>
          <a:srcRect l="24840" r="25481" b="1189"/>
          <a:stretch>
            <a:fillRect/>
          </a:stretch>
        </p:blipFill>
        <p:spPr bwMode="auto">
          <a:xfrm>
            <a:off x="5868144" y="188641"/>
            <a:ext cx="2520280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6" descr="Веломобиль от Mercedes Benz"/>
          <p:cNvPicPr>
            <a:picLocks noChangeAspect="1" noChangeArrowheads="1"/>
          </p:cNvPicPr>
          <p:nvPr/>
        </p:nvPicPr>
        <p:blipFill>
          <a:blip r:embed="rId4" cstate="print"/>
          <a:srcRect l="24840" r="25481" b="2081"/>
          <a:stretch>
            <a:fillRect/>
          </a:stretch>
        </p:blipFill>
        <p:spPr bwMode="auto">
          <a:xfrm>
            <a:off x="6372200" y="3933056"/>
            <a:ext cx="1881216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2" name="Picture 8" descr="Веломобиль от Mercedes Benz"/>
          <p:cNvPicPr>
            <a:picLocks noChangeAspect="1" noChangeArrowheads="1"/>
          </p:cNvPicPr>
          <p:nvPr/>
        </p:nvPicPr>
        <p:blipFill>
          <a:blip r:embed="rId5" cstate="print"/>
          <a:srcRect l="24840" r="25481" b="641"/>
          <a:stretch>
            <a:fillRect/>
          </a:stretch>
        </p:blipFill>
        <p:spPr bwMode="auto">
          <a:xfrm>
            <a:off x="4427984" y="3933056"/>
            <a:ext cx="1872209" cy="280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4" name="Picture 10" descr="Веломобиль от Mercedes Benz"/>
          <p:cNvPicPr>
            <a:picLocks noChangeAspect="1" noChangeArrowheads="1"/>
          </p:cNvPicPr>
          <p:nvPr/>
        </p:nvPicPr>
        <p:blipFill>
          <a:blip r:embed="rId6" cstate="print"/>
          <a:srcRect l="25920" r="25481" b="2081"/>
          <a:stretch>
            <a:fillRect/>
          </a:stretch>
        </p:blipFill>
        <p:spPr bwMode="auto">
          <a:xfrm>
            <a:off x="2411760" y="3933056"/>
            <a:ext cx="1872208" cy="2829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8" name="Picture 14" descr="Веломобиль от Mercedes Benz"/>
          <p:cNvPicPr>
            <a:picLocks noChangeAspect="1" noChangeArrowheads="1"/>
          </p:cNvPicPr>
          <p:nvPr/>
        </p:nvPicPr>
        <p:blipFill>
          <a:blip r:embed="rId7" cstate="print"/>
          <a:srcRect l="5400" t="17921" r="8201" b="17280"/>
          <a:stretch>
            <a:fillRect/>
          </a:stretch>
        </p:blipFill>
        <p:spPr bwMode="auto">
          <a:xfrm rot="5400000">
            <a:off x="-153428" y="4410011"/>
            <a:ext cx="2808312" cy="1854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4851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4464496" cy="489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У 1901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році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незабаром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після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випуску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Даймлером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  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нової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моделі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«Мерседес-35</a:t>
            </a:r>
            <a:r>
              <a:rPr lang="en-US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PS»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стає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зрозумілим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наскільки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«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Бенц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»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відстає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від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прогресу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Щоб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надолужити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згаяне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акціонери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запрошують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компанію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французького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інженера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Маріуса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Барбару.</a:t>
            </a:r>
            <a:endParaRPr lang="ru-RU" dirty="0"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5362" name="Picture 2" descr="http://s2.blomedia.pl/autokult.pl/images/2011/03/35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4248472" cy="31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4860032" y="5013176"/>
            <a:ext cx="4042792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Мерседес-35</a:t>
            </a:r>
            <a:r>
              <a:rPr lang="en-US" sz="28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PS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2505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4048" y="5445224"/>
            <a:ext cx="3322712" cy="508918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Фріц</a:t>
            </a:r>
            <a:r>
              <a:rPr lang="ru-RU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Ерле</a:t>
            </a:r>
            <a:endParaRPr lang="ru-RU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4320480" cy="5400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Через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технічні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розбіжності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Карл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Бенц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покидає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засновану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ним же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компанію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Незабаром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стало видно, - француз не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виправдав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покладених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надій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Слідуючи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логіці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що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німецькі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автомобілі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повинні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робитися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німецькими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руками, в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фірму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на посаду головного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інженера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був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запрошений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Фріц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Ерле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.</a:t>
            </a:r>
            <a:endParaRPr lang="ru-RU" dirty="0"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Содержимое 6" descr="image0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9531" y="476672"/>
            <a:ext cx="3859031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6489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5013176"/>
            <a:ext cx="2880320" cy="69269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Ганс </a:t>
            </a:r>
            <a:r>
              <a:rPr lang="uk-UA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Нібель</a:t>
            </a:r>
            <a:endParaRPr lang="ru-RU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Содержимое 6" descr="Hans Nibe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4038600" cy="3831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6016" y="1340768"/>
            <a:ext cx="4176464" cy="45365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Знову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не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пощастило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. І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лише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приходом в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компанію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талановитого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інженера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Ганса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Нібеля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справи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поступово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пішли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гору. У 1909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році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створивши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цілий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ряд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прекрасних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легкових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автомобілів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фірма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побудувала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найвідоміший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гоночний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автомобіль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того часу «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Блітц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Бенц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»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мотором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потужністю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200 л.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і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об'ємом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21594 см</a:t>
            </a:r>
            <a:r>
              <a:rPr lang="ru-RU" baseline="30000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3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.</a:t>
            </a:r>
            <a:endParaRPr lang="ru-RU" dirty="0"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 advTm="19687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850</Words>
  <Application>Microsoft Office PowerPoint</Application>
  <PresentationFormat>Экран (4:3)</PresentationFormat>
  <Paragraphs>35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Географія світового транспорту. Mercedes-Benz </vt:lpstr>
      <vt:lpstr>Історія Mercedes</vt:lpstr>
      <vt:lpstr>Benz </vt:lpstr>
      <vt:lpstr>Слайд 4</vt:lpstr>
      <vt:lpstr>Слайд 5</vt:lpstr>
      <vt:lpstr>Слайд 6</vt:lpstr>
      <vt:lpstr>Слайд 7</vt:lpstr>
      <vt:lpstr>Фріц Ерле</vt:lpstr>
      <vt:lpstr>Ганс Нібель</vt:lpstr>
      <vt:lpstr>Слайд 10</vt:lpstr>
      <vt:lpstr>Daimler </vt:lpstr>
      <vt:lpstr>Дочка консула Мерседес</vt:lpstr>
      <vt:lpstr>Слайд 13</vt:lpstr>
      <vt:lpstr>Мерседес-24/100/140PS</vt:lpstr>
      <vt:lpstr>Слайд 15</vt:lpstr>
      <vt:lpstr>Mercedes-Benz в період Другої світової війни</vt:lpstr>
      <vt:lpstr>Новий початок</vt:lpstr>
      <vt:lpstr>Сучасні автомобілі Mercedes-Benz 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Географія світового транспорту. Mercedes-Benz</dc:title>
  <dc:creator>my</dc:creator>
  <cp:lastModifiedBy>my</cp:lastModifiedBy>
  <cp:revision>23</cp:revision>
  <dcterms:created xsi:type="dcterms:W3CDTF">2012-12-15T08:08:02Z</dcterms:created>
  <dcterms:modified xsi:type="dcterms:W3CDTF">2012-12-15T13:10:13Z</dcterms:modified>
</cp:coreProperties>
</file>