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91" y="-4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Tahoma" charset="0"/>
                </a:endParaRPr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Tahoma" charset="0"/>
                </a:endParaRPr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Tahoma" charset="0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Tahoma" charset="0"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Tahoma" charset="0"/>
              </a:endParaRPr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Tahoma" charset="0"/>
                </a:endParaRPr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Tahoma" charset="0"/>
                </a:endParaRPr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Tahoma" charset="0"/>
                </a:endParaRPr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Tahoma" charset="0"/>
                </a:endParaRPr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Tahoma" charset="0"/>
                </a:endParaRPr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Tahoma" charset="0"/>
                </a:endParaRPr>
              </a:p>
            </p:txBody>
          </p:sp>
        </p:grpSp>
      </p:grpSp>
      <p:sp>
        <p:nvSpPr>
          <p:cNvPr id="7184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185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14C32-B183-4B15-A957-56CDFC9049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980F5E-2E68-49A6-8884-CC280A86E5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43C92-AED4-4B10-8675-23A51735DC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D1E5E9-30F6-4F14-8181-75816DD01F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4AB495-A02A-4635-B8EA-9AF58DC40F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66705-6EF6-4ED9-B4D3-BF55440D43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B109F-D6C9-4064-A995-776B86B1C9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8A4A0-04B6-4736-9090-D7CF099F01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0AF165-B967-4CA8-8C16-6A54C0B929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77F2A5-0633-4652-A2E7-413BAA0B0A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5B832-9F53-4BDD-9910-0C703ED995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6147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Tahoma" charset="0"/>
              </a:endParaRPr>
            </a:p>
          </p:txBody>
        </p:sp>
        <p:sp>
          <p:nvSpPr>
            <p:cNvPr id="6148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Tahoma" charset="0"/>
              </a:endParaRPr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6150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Tahoma" charset="0"/>
                </a:endParaRPr>
              </a:p>
            </p:txBody>
          </p:sp>
          <p:sp>
            <p:nvSpPr>
              <p:cNvPr id="6151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Tahoma" charset="0"/>
                </a:endParaRPr>
              </a:p>
            </p:txBody>
          </p:sp>
          <p:sp>
            <p:nvSpPr>
              <p:cNvPr id="6152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Tahoma" charset="0"/>
                </a:endParaRPr>
              </a:p>
            </p:txBody>
          </p:sp>
          <p:sp>
            <p:nvSpPr>
              <p:cNvPr id="6153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Tahoma" charset="0"/>
                </a:endParaRPr>
              </a:p>
            </p:txBody>
          </p:sp>
          <p:sp>
            <p:nvSpPr>
              <p:cNvPr id="6154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Tahoma" charset="0"/>
                </a:endParaRPr>
              </a:p>
            </p:txBody>
          </p:sp>
          <p:sp>
            <p:nvSpPr>
              <p:cNvPr id="6155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Tahoma" charset="0"/>
                </a:endParaRPr>
              </a:p>
            </p:txBody>
          </p:sp>
          <p:sp>
            <p:nvSpPr>
              <p:cNvPr id="6156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Tahoma" charset="0"/>
                </a:endParaRPr>
              </a:p>
            </p:txBody>
          </p:sp>
          <p:sp>
            <p:nvSpPr>
              <p:cNvPr id="6157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Tahoma" charset="0"/>
                </a:endParaRPr>
              </a:p>
            </p:txBody>
          </p:sp>
          <p:sp>
            <p:nvSpPr>
              <p:cNvPr id="6158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Tahoma" charset="0"/>
                </a:endParaRPr>
              </a:p>
            </p:txBody>
          </p:sp>
        </p:grpSp>
      </p:grpSp>
      <p:sp>
        <p:nvSpPr>
          <p:cNvPr id="6159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60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61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FFFFFF"/>
                  </a:outerShdw>
                </a:effectLst>
                <a:latin typeface="Tahoma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62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FFFFFF"/>
                  </a:outerShdw>
                </a:effectLst>
                <a:latin typeface="Tahoma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6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FFFFFF"/>
                  </a:outerShdw>
                </a:effectLst>
                <a:latin typeface="Tahoma" charset="0"/>
              </a:defRPr>
            </a:lvl1pPr>
          </a:lstStyle>
          <a:p>
            <a:pPr>
              <a:defRPr/>
            </a:pPr>
            <a:fld id="{DB093B71-E199-4A7D-95F9-9DE4FF86D7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uk-UA"/>
              <a:t>Презентація на тему:</a:t>
            </a:r>
            <a:br>
              <a:rPr lang="uk-UA"/>
            </a:br>
            <a:r>
              <a:rPr lang="uk-UA"/>
              <a:t>Кольорова металургія</a:t>
            </a:r>
            <a:endParaRPr lang="ru-RU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2209800" y="3733800"/>
            <a:ext cx="6400800" cy="1752600"/>
          </a:xfrm>
          <a:noFill/>
        </p:spPr>
        <p:txBody>
          <a:bodyPr/>
          <a:lstStyle/>
          <a:p>
            <a:pPr marL="0" indent="0" algn="r">
              <a:lnSpc>
                <a:spcPct val="80000"/>
              </a:lnSpc>
              <a:buFont typeface="Wingdings" pitchFamily="2" charset="2"/>
              <a:buNone/>
            </a:pPr>
            <a:r>
              <a:rPr lang="uk-UA" sz="2800" smtClean="0">
                <a:effectLst/>
              </a:rPr>
              <a:t>Підготувала</a:t>
            </a:r>
          </a:p>
          <a:p>
            <a:pPr marL="0" indent="0" algn="r">
              <a:lnSpc>
                <a:spcPct val="80000"/>
              </a:lnSpc>
              <a:buFont typeface="Wingdings" pitchFamily="2" charset="2"/>
              <a:buNone/>
            </a:pPr>
            <a:r>
              <a:rPr lang="uk-UA" sz="2800" smtClean="0">
                <a:effectLst/>
              </a:rPr>
              <a:t>Учениця 9-Б класу</a:t>
            </a:r>
          </a:p>
          <a:p>
            <a:pPr marL="0" indent="0" algn="r">
              <a:lnSpc>
                <a:spcPct val="80000"/>
              </a:lnSpc>
              <a:buFont typeface="Wingdings" pitchFamily="2" charset="2"/>
              <a:buNone/>
            </a:pPr>
            <a:r>
              <a:rPr lang="uk-UA" sz="2800" smtClean="0">
                <a:effectLst/>
              </a:rPr>
              <a:t>Ладанської гімназії</a:t>
            </a:r>
          </a:p>
          <a:p>
            <a:pPr marL="0" indent="0" algn="r">
              <a:lnSpc>
                <a:spcPct val="80000"/>
              </a:lnSpc>
              <a:buFont typeface="Wingdings" pitchFamily="2" charset="2"/>
              <a:buNone/>
            </a:pPr>
            <a:r>
              <a:rPr lang="uk-UA" sz="2800" smtClean="0">
                <a:effectLst/>
              </a:rPr>
              <a:t>Ярмоленко Дарина</a:t>
            </a:r>
            <a:endParaRPr lang="ru-RU" sz="2800" smtClean="0">
              <a:effectLst/>
            </a:endParaRPr>
          </a:p>
        </p:txBody>
      </p:sp>
      <p:pic>
        <p:nvPicPr>
          <p:cNvPr id="4101" name="Picture 5" descr="ANd9GcT4xIBIlc5y1X-fCtAtesgIZSp6Wlktl2JCsbLrGral8-4bkYM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512" y="2611437"/>
            <a:ext cx="4724400" cy="352107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5" descr="350px-107w_Geography_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7663" y="990600"/>
            <a:ext cx="8215312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/>
              <a:t>Кольорова металургія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752600"/>
            <a:ext cx="7543800" cy="2667000"/>
          </a:xfrm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dirty="0"/>
              <a:t>– </a:t>
            </a:r>
            <a:r>
              <a:rPr lang="ru-RU" dirty="0" err="1"/>
              <a:t>галузь</a:t>
            </a:r>
            <a:r>
              <a:rPr lang="ru-RU" dirty="0"/>
              <a:t> </a:t>
            </a:r>
            <a:r>
              <a:rPr lang="ru-RU" dirty="0" err="1"/>
              <a:t>промисловості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охоплює</a:t>
            </a:r>
            <a:r>
              <a:rPr lang="ru-RU" dirty="0"/>
              <a:t> </a:t>
            </a:r>
            <a:r>
              <a:rPr lang="ru-RU" dirty="0" err="1"/>
              <a:t>добування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збагачення</a:t>
            </a:r>
            <a:r>
              <a:rPr lang="ru-RU" dirty="0"/>
              <a:t> руд </a:t>
            </a:r>
            <a:r>
              <a:rPr lang="ru-RU" dirty="0" err="1"/>
              <a:t>кольорових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, </a:t>
            </a:r>
            <a:r>
              <a:rPr lang="ru-RU" dirty="0" err="1"/>
              <a:t>виробництво</a:t>
            </a:r>
            <a:r>
              <a:rPr lang="ru-RU" dirty="0"/>
              <a:t> та </a:t>
            </a:r>
            <a:r>
              <a:rPr lang="ru-RU" dirty="0" err="1"/>
              <a:t>обробку</a:t>
            </a:r>
            <a:r>
              <a:rPr lang="ru-RU" dirty="0"/>
              <a:t> </a:t>
            </a:r>
            <a:r>
              <a:rPr lang="ru-RU" dirty="0" err="1"/>
              <a:t>кольорових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 </a:t>
            </a:r>
            <a:r>
              <a:rPr lang="ru-RU" dirty="0" err="1"/>
              <a:t>та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сплавів</a:t>
            </a:r>
            <a:r>
              <a:rPr lang="ru-RU" dirty="0"/>
              <a:t>. </a:t>
            </a:r>
          </a:p>
        </p:txBody>
      </p:sp>
      <p:pic>
        <p:nvPicPr>
          <p:cNvPr id="15365" name="Picture 5" descr="ANd9GcQNEF6c3oHbEX1EsAWUF8Jul3SkAbFIFTPNgWMMFJJAmeVnxaw-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14800" y="3886200"/>
            <a:ext cx="4579938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457200"/>
            <a:ext cx="7543800" cy="2438400"/>
          </a:xfrm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eaLnBrk="1" hangingPunct="1">
              <a:defRPr/>
            </a:pPr>
            <a:r>
              <a:rPr lang="ru-RU" sz="2400" b="1" dirty="0" err="1"/>
              <a:t>Продукція</a:t>
            </a:r>
            <a:r>
              <a:rPr lang="ru-RU" sz="2400" b="1" dirty="0"/>
              <a:t> </a:t>
            </a:r>
            <a:r>
              <a:rPr lang="ru-RU" sz="2400" b="1" dirty="0" err="1"/>
              <a:t>кольорової</a:t>
            </a:r>
            <a:r>
              <a:rPr lang="ru-RU" sz="2400" b="1" dirty="0"/>
              <a:t> </a:t>
            </a:r>
            <a:r>
              <a:rPr lang="ru-RU" sz="2400" b="1" dirty="0" err="1"/>
              <a:t>металургії</a:t>
            </a:r>
            <a:r>
              <a:rPr lang="ru-RU" sz="2400" b="1" dirty="0"/>
              <a:t> широко </a:t>
            </a:r>
            <a:r>
              <a:rPr lang="ru-RU" sz="2400" b="1" dirty="0" err="1"/>
              <a:t>використовується</a:t>
            </a:r>
            <a:r>
              <a:rPr lang="ru-RU" sz="2400" b="1" dirty="0"/>
              <a:t> у точному </a:t>
            </a:r>
            <a:r>
              <a:rPr lang="ru-RU" sz="2400" b="1" dirty="0" err="1"/>
              <a:t>машинобудуванні</a:t>
            </a:r>
            <a:r>
              <a:rPr lang="ru-RU" sz="2400" b="1" dirty="0"/>
              <a:t>, </a:t>
            </a:r>
            <a:r>
              <a:rPr lang="ru-RU" sz="2400" b="1" dirty="0" err="1"/>
              <a:t>літакобудуванні</a:t>
            </a:r>
            <a:r>
              <a:rPr lang="ru-RU" sz="2400" b="1" dirty="0"/>
              <a:t>, </a:t>
            </a:r>
            <a:r>
              <a:rPr lang="ru-RU" sz="2400" b="1" dirty="0" err="1"/>
              <a:t>електроніці</a:t>
            </a:r>
            <a:r>
              <a:rPr lang="ru-RU" sz="2400" b="1" dirty="0"/>
              <a:t>, </a:t>
            </a:r>
            <a:r>
              <a:rPr lang="ru-RU" sz="2400" b="1" dirty="0" err="1"/>
              <a:t>робототехніці</a:t>
            </a:r>
            <a:r>
              <a:rPr lang="ru-RU" sz="2400" b="1" dirty="0"/>
              <a:t> </a:t>
            </a:r>
            <a:r>
              <a:rPr lang="ru-RU" sz="2400" b="1" dirty="0" err="1"/>
              <a:t>і</a:t>
            </a:r>
            <a:r>
              <a:rPr lang="ru-RU" sz="2400" b="1" dirty="0"/>
              <a:t> т.д. </a:t>
            </a:r>
            <a:r>
              <a:rPr lang="ru-RU" sz="2400" b="1" dirty="0" err="1"/>
              <a:t>Кольорова</a:t>
            </a:r>
            <a:r>
              <a:rPr lang="ru-RU" sz="2400" b="1" dirty="0"/>
              <a:t> </a:t>
            </a:r>
            <a:r>
              <a:rPr lang="ru-RU" sz="2400" b="1" dirty="0" err="1"/>
              <a:t>металургія</a:t>
            </a:r>
            <a:r>
              <a:rPr lang="ru-RU" sz="2400" b="1" dirty="0"/>
              <a:t> в </a:t>
            </a:r>
            <a:r>
              <a:rPr lang="ru-RU" sz="2400" b="1" dirty="0" err="1"/>
              <a:t>Україні</a:t>
            </a:r>
            <a:r>
              <a:rPr lang="ru-RU" sz="2400" b="1" dirty="0"/>
              <a:t> </a:t>
            </a:r>
            <a:r>
              <a:rPr lang="ru-RU" sz="2400" b="1" dirty="0" err="1"/>
              <a:t>розвинуто</a:t>
            </a:r>
            <a:r>
              <a:rPr lang="ru-RU" sz="2400" b="1" dirty="0"/>
              <a:t> </a:t>
            </a:r>
            <a:r>
              <a:rPr lang="ru-RU" sz="2400" b="1" dirty="0" err="1"/>
              <a:t>недостатньо</a:t>
            </a:r>
            <a:r>
              <a:rPr lang="ru-RU" sz="2400" b="1" dirty="0"/>
              <a:t> через брак </a:t>
            </a:r>
            <a:r>
              <a:rPr lang="ru-RU" sz="2400" b="1" dirty="0" err="1"/>
              <a:t>власної</a:t>
            </a:r>
            <a:r>
              <a:rPr lang="ru-RU" sz="2400" b="1" dirty="0"/>
              <a:t> </a:t>
            </a:r>
            <a:r>
              <a:rPr lang="ru-RU" sz="2400" b="1" dirty="0" err="1"/>
              <a:t>сировини</a:t>
            </a:r>
            <a:r>
              <a:rPr lang="ru-RU" sz="2400" b="1" dirty="0"/>
              <a:t>. </a:t>
            </a:r>
          </a:p>
        </p:txBody>
      </p:sp>
      <p:pic>
        <p:nvPicPr>
          <p:cNvPr id="11269" name="Picture 5" descr="ANd9GcS3O11U5AUCUugwnbEakLKv6MU-swKHnyCspi3jVvp_Q_vG_gxyz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971800"/>
            <a:ext cx="4407040" cy="28956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1271" name="Picture 7" descr="ANd9GcTUgwlQbH--x9af2nSt6DN-nogPZOcQU2kh4l2A0UVjRW9BlksbH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3657600"/>
            <a:ext cx="3962400" cy="29718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5" name="Picture 7" descr="ANd9GcR75LDjwml2eanAWY2h6UKK1-bKKNtu43gKwmKM6N83lAzKZ7v92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0"/>
            <a:ext cx="4523783" cy="2819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2300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304800" y="3200400"/>
            <a:ext cx="8610600" cy="3657600"/>
          </a:xfrm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400" b="1" dirty="0" err="1"/>
              <a:t>Виробництво</a:t>
            </a:r>
            <a:r>
              <a:rPr lang="ru-RU" sz="2400" b="1" dirty="0"/>
              <a:t> </a:t>
            </a:r>
            <a:r>
              <a:rPr lang="ru-RU" sz="2400" b="1" dirty="0" err="1"/>
              <a:t>кольорових</a:t>
            </a:r>
            <a:r>
              <a:rPr lang="ru-RU" sz="2400" b="1" dirty="0"/>
              <a:t> </a:t>
            </a:r>
            <a:r>
              <a:rPr lang="ru-RU" sz="2400" b="1" dirty="0" err="1"/>
              <a:t>металів</a:t>
            </a:r>
            <a:r>
              <a:rPr lang="ru-RU" sz="2400" b="1" dirty="0"/>
              <a:t> </a:t>
            </a:r>
            <a:r>
              <a:rPr lang="ru-RU" sz="2400" b="1" dirty="0" err="1"/>
              <a:t>переважно</a:t>
            </a:r>
            <a:r>
              <a:rPr lang="ru-RU" sz="2400" b="1" dirty="0"/>
              <a:t> </a:t>
            </a:r>
            <a:r>
              <a:rPr lang="ru-RU" sz="2400" b="1" dirty="0" err="1"/>
              <a:t>енергоємне</a:t>
            </a:r>
            <a:r>
              <a:rPr lang="ru-RU" sz="2400" b="1" dirty="0"/>
              <a:t> (</a:t>
            </a:r>
            <a:r>
              <a:rPr lang="ru-RU" sz="2400" b="1" dirty="0" err="1"/>
              <a:t>потребує</a:t>
            </a:r>
            <a:r>
              <a:rPr lang="ru-RU" sz="2400" b="1" dirty="0"/>
              <a:t> </a:t>
            </a:r>
            <a:r>
              <a:rPr lang="ru-RU" sz="2400" b="1" dirty="0" err="1"/>
              <a:t>багато</a:t>
            </a:r>
            <a:r>
              <a:rPr lang="ru-RU" sz="2400" b="1" dirty="0"/>
              <a:t> </a:t>
            </a:r>
            <a:r>
              <a:rPr lang="ru-RU" sz="2400" b="1" dirty="0" err="1"/>
              <a:t>електроенергії</a:t>
            </a:r>
            <a:r>
              <a:rPr lang="ru-RU" sz="2400" b="1" dirty="0"/>
              <a:t>), тому </a:t>
            </a:r>
            <a:r>
              <a:rPr lang="ru-RU" sz="2400" b="1" dirty="0" err="1"/>
              <a:t>підприємства</a:t>
            </a:r>
            <a:r>
              <a:rPr lang="ru-RU" sz="2400" b="1" dirty="0"/>
              <a:t> </a:t>
            </a:r>
            <a:r>
              <a:rPr lang="ru-RU" sz="2400" b="1" dirty="0" err="1"/>
              <a:t>розташовують</a:t>
            </a:r>
            <a:r>
              <a:rPr lang="ru-RU" sz="2400" b="1" dirty="0"/>
              <a:t> </a:t>
            </a:r>
            <a:r>
              <a:rPr lang="ru-RU" sz="2400" b="1" dirty="0" err="1"/>
              <a:t>поблизу</a:t>
            </a:r>
            <a:r>
              <a:rPr lang="ru-RU" sz="2400" b="1" dirty="0"/>
              <a:t> </a:t>
            </a:r>
            <a:r>
              <a:rPr lang="ru-RU" sz="2400" b="1" dirty="0" err="1"/>
              <a:t>джерел</a:t>
            </a:r>
            <a:r>
              <a:rPr lang="ru-RU" sz="2400" b="1" dirty="0"/>
              <a:t> </a:t>
            </a:r>
            <a:r>
              <a:rPr lang="ru-RU" sz="2400" b="1" dirty="0" err="1"/>
              <a:t>дешевої</a:t>
            </a:r>
            <a:r>
              <a:rPr lang="ru-RU" sz="2400" b="1" dirty="0"/>
              <a:t> </a:t>
            </a:r>
            <a:r>
              <a:rPr lang="ru-RU" sz="2400" b="1" dirty="0" err="1"/>
              <a:t>електроенергії</a:t>
            </a:r>
            <a:r>
              <a:rPr lang="ru-RU" sz="2400" b="1" dirty="0"/>
              <a:t>. Так, </a:t>
            </a:r>
            <a:r>
              <a:rPr lang="ru-RU" sz="2400" b="1" dirty="0" err="1"/>
              <a:t>виробництво</a:t>
            </a:r>
            <a:r>
              <a:rPr lang="ru-RU" sz="2400" b="1" dirty="0"/>
              <a:t> </a:t>
            </a:r>
            <a:r>
              <a:rPr lang="ru-RU" sz="2400" b="1" dirty="0" err="1"/>
              <a:t>алюмінію</a:t>
            </a:r>
            <a:r>
              <a:rPr lang="ru-RU" sz="2400" b="1" dirty="0"/>
              <a:t>, титану, </a:t>
            </a:r>
            <a:r>
              <a:rPr lang="ru-RU" sz="2400" b="1" dirty="0" err="1"/>
              <a:t>магнію</a:t>
            </a:r>
            <a:r>
              <a:rPr lang="ru-RU" sz="2400" b="1" dirty="0"/>
              <a:t> </a:t>
            </a:r>
            <a:r>
              <a:rPr lang="ru-RU" sz="2400" b="1" dirty="0" err="1"/>
              <a:t>зосереджено</a:t>
            </a:r>
            <a:r>
              <a:rPr lang="ru-RU" sz="2400" b="1" dirty="0"/>
              <a:t> в </a:t>
            </a:r>
            <a:r>
              <a:rPr lang="ru-RU" sz="2400" b="1" dirty="0" err="1"/>
              <a:t>Запоріжжі</a:t>
            </a:r>
            <a:r>
              <a:rPr lang="ru-RU" sz="2400" b="1" dirty="0"/>
              <a:t> </a:t>
            </a:r>
            <a:r>
              <a:rPr lang="ru-RU" sz="2400" b="1" dirty="0" err="1"/>
              <a:t>й</a:t>
            </a:r>
            <a:r>
              <a:rPr lang="ru-RU" sz="2400" b="1" dirty="0"/>
              <a:t> </a:t>
            </a:r>
            <a:r>
              <a:rPr lang="ru-RU" sz="2400" b="1" dirty="0" err="1"/>
              <a:t>базується</a:t>
            </a:r>
            <a:r>
              <a:rPr lang="ru-RU" sz="2400" b="1" dirty="0"/>
              <a:t> на </a:t>
            </a:r>
            <a:r>
              <a:rPr lang="ru-RU" sz="2400" b="1" dirty="0" err="1"/>
              <a:t>дешевій</a:t>
            </a:r>
            <a:r>
              <a:rPr lang="ru-RU" sz="2400" b="1" dirty="0"/>
              <a:t> </a:t>
            </a:r>
            <a:r>
              <a:rPr lang="ru-RU" sz="2400" b="1" dirty="0" err="1"/>
              <a:t>енергії</a:t>
            </a:r>
            <a:r>
              <a:rPr lang="ru-RU" sz="2400" b="1" dirty="0"/>
              <a:t> </a:t>
            </a:r>
            <a:r>
              <a:rPr lang="ru-RU" sz="2400" b="1" dirty="0" err="1"/>
              <a:t>Дніпрогесу</a:t>
            </a:r>
            <a:r>
              <a:rPr lang="ru-RU" sz="2400" b="1" dirty="0"/>
              <a:t> </a:t>
            </a:r>
            <a:r>
              <a:rPr lang="ru-RU" sz="2400" b="1" dirty="0" err="1"/>
              <a:t>і</a:t>
            </a:r>
            <a:r>
              <a:rPr lang="ru-RU" sz="2400" b="1" dirty="0"/>
              <a:t> </a:t>
            </a:r>
            <a:r>
              <a:rPr lang="ru-RU" sz="2400" b="1" dirty="0" err="1"/>
              <a:t>привізній</a:t>
            </a:r>
            <a:r>
              <a:rPr lang="ru-RU" sz="2400" b="1" dirty="0"/>
              <a:t> </a:t>
            </a:r>
            <a:r>
              <a:rPr lang="ru-RU" sz="2400" b="1" dirty="0" err="1"/>
              <a:t>сировині</a:t>
            </a:r>
            <a:r>
              <a:rPr lang="ru-RU" sz="2400" b="1" dirty="0"/>
              <a:t>. До </a:t>
            </a:r>
            <a:r>
              <a:rPr lang="ru-RU" sz="2400" b="1" dirty="0" err="1"/>
              <a:t>джерел</a:t>
            </a:r>
            <a:r>
              <a:rPr lang="ru-RU" sz="2400" b="1" dirty="0"/>
              <a:t> </a:t>
            </a:r>
            <a:r>
              <a:rPr lang="ru-RU" sz="2400" b="1" dirty="0" err="1"/>
              <a:t>електроенергії</a:t>
            </a:r>
            <a:r>
              <a:rPr lang="ru-RU" sz="2400" b="1" dirty="0"/>
              <a:t> </a:t>
            </a:r>
            <a:r>
              <a:rPr lang="ru-RU" sz="2400" b="1" dirty="0" err="1"/>
              <a:t>тяжіють</a:t>
            </a:r>
            <a:r>
              <a:rPr lang="ru-RU" sz="2400" b="1" dirty="0"/>
              <a:t> </a:t>
            </a:r>
            <a:r>
              <a:rPr lang="ru-RU" sz="2400" b="1" dirty="0" err="1"/>
              <a:t>Костянтинівський</a:t>
            </a:r>
            <a:r>
              <a:rPr lang="ru-RU" sz="2400" b="1" dirty="0"/>
              <a:t> </a:t>
            </a:r>
            <a:r>
              <a:rPr lang="ru-RU" sz="2400" b="1" dirty="0" err="1"/>
              <a:t>цинковий</a:t>
            </a:r>
            <a:r>
              <a:rPr lang="ru-RU" sz="2400" b="1" dirty="0"/>
              <a:t> завод </a:t>
            </a:r>
            <a:r>
              <a:rPr lang="ru-RU" sz="2400" b="1" dirty="0" err="1"/>
              <a:t>і</a:t>
            </a:r>
            <a:r>
              <a:rPr lang="ru-RU" sz="2400" b="1" dirty="0"/>
              <a:t> </a:t>
            </a:r>
            <a:r>
              <a:rPr lang="ru-RU" sz="2400" b="1" dirty="0" err="1"/>
              <a:t>Артемівський</a:t>
            </a:r>
            <a:r>
              <a:rPr lang="ru-RU" sz="2400" b="1" dirty="0"/>
              <a:t> </a:t>
            </a:r>
            <a:r>
              <a:rPr lang="ru-RU" sz="2400" b="1" dirty="0" err="1"/>
              <a:t>завод</a:t>
            </a:r>
            <a:r>
              <a:rPr lang="ru-RU" sz="2400" b="1" dirty="0"/>
              <a:t> </a:t>
            </a:r>
            <a:r>
              <a:rPr lang="ru-RU" sz="2400" b="1" dirty="0" err="1"/>
              <a:t>переробки</a:t>
            </a:r>
            <a:r>
              <a:rPr lang="ru-RU" sz="2400" b="1" dirty="0"/>
              <a:t> </a:t>
            </a:r>
            <a:r>
              <a:rPr lang="ru-RU" sz="2400" b="1" dirty="0" err="1"/>
              <a:t>кольорових</a:t>
            </a:r>
            <a:r>
              <a:rPr lang="ru-RU" sz="2400" b="1" dirty="0"/>
              <a:t> </a:t>
            </a:r>
            <a:r>
              <a:rPr lang="ru-RU" sz="2400" b="1" dirty="0" err="1"/>
              <a:t>металів</a:t>
            </a:r>
            <a:r>
              <a:rPr lang="ru-RU" sz="2400" b="1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"/>
            <a:ext cx="8382000" cy="2895600"/>
          </a:xfrm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eaLnBrk="1" hangingPunct="1">
              <a:defRPr/>
            </a:pPr>
            <a:r>
              <a:rPr lang="ru-RU" sz="2400" b="1" dirty="0" err="1"/>
              <a:t>Поблизу</a:t>
            </a:r>
            <a:r>
              <a:rPr lang="ru-RU" sz="2400" b="1" dirty="0"/>
              <a:t> </a:t>
            </a:r>
            <a:r>
              <a:rPr lang="ru-RU" sz="2400" b="1" dirty="0" err="1"/>
              <a:t>джерел</a:t>
            </a:r>
            <a:r>
              <a:rPr lang="ru-RU" sz="2400" b="1" dirty="0"/>
              <a:t> </a:t>
            </a:r>
            <a:r>
              <a:rPr lang="ru-RU" sz="2400" b="1" dirty="0" err="1"/>
              <a:t>сировини</a:t>
            </a:r>
            <a:r>
              <a:rPr lang="ru-RU" sz="2400" b="1" dirty="0"/>
              <a:t> </a:t>
            </a:r>
            <a:r>
              <a:rPr lang="ru-RU" sz="2400" b="1" dirty="0" err="1"/>
              <a:t>розміщені</a:t>
            </a:r>
            <a:r>
              <a:rPr lang="ru-RU" sz="2400" b="1" dirty="0"/>
              <a:t> </a:t>
            </a:r>
            <a:r>
              <a:rPr lang="ru-RU" sz="2400" b="1" dirty="0" err="1"/>
              <a:t>Калуський</a:t>
            </a:r>
            <a:r>
              <a:rPr lang="ru-RU" sz="2400" b="1" dirty="0"/>
              <a:t> </a:t>
            </a:r>
            <a:r>
              <a:rPr lang="ru-RU" sz="2400" b="1" dirty="0" err="1"/>
              <a:t>хіміко-металургійний</a:t>
            </a:r>
            <a:r>
              <a:rPr lang="ru-RU" sz="2400" b="1" dirty="0"/>
              <a:t> (</a:t>
            </a:r>
            <a:r>
              <a:rPr lang="ru-RU" sz="2400" b="1" dirty="0" err="1"/>
              <a:t>виготовлення</a:t>
            </a:r>
            <a:r>
              <a:rPr lang="ru-RU" sz="2400" b="1" dirty="0"/>
              <a:t> </a:t>
            </a:r>
            <a:r>
              <a:rPr lang="ru-RU" sz="2400" b="1" dirty="0" err="1"/>
              <a:t>металевого</a:t>
            </a:r>
            <a:r>
              <a:rPr lang="ru-RU" sz="2400" b="1" dirty="0"/>
              <a:t> </a:t>
            </a:r>
            <a:r>
              <a:rPr lang="ru-RU" sz="2400" b="1" dirty="0" err="1"/>
              <a:t>магнію</a:t>
            </a:r>
            <a:r>
              <a:rPr lang="ru-RU" sz="2400" b="1" dirty="0"/>
              <a:t>) </a:t>
            </a:r>
            <a:r>
              <a:rPr lang="ru-RU" sz="2400" b="1" dirty="0" err="1"/>
              <a:t>і</a:t>
            </a:r>
            <a:r>
              <a:rPr lang="ru-RU" sz="2400" b="1" dirty="0"/>
              <a:t> </a:t>
            </a:r>
            <a:r>
              <a:rPr lang="ru-RU" sz="2400" b="1" dirty="0" err="1"/>
              <a:t>Іршанський</a:t>
            </a:r>
            <a:r>
              <a:rPr lang="ru-RU" sz="2400" b="1" dirty="0"/>
              <a:t> </a:t>
            </a:r>
            <a:r>
              <a:rPr lang="ru-RU" sz="2400" b="1" dirty="0" err="1"/>
              <a:t>гірничо-збагачувальний</a:t>
            </a:r>
            <a:r>
              <a:rPr lang="ru-RU" sz="2400" b="1" dirty="0"/>
              <a:t> </a:t>
            </a:r>
            <a:r>
              <a:rPr lang="ru-RU" sz="2400" b="1" dirty="0" err="1"/>
              <a:t>комбінат</a:t>
            </a:r>
            <a:r>
              <a:rPr lang="ru-RU" sz="2400" b="1" dirty="0"/>
              <a:t> (</a:t>
            </a:r>
            <a:r>
              <a:rPr lang="ru-RU" sz="2400" b="1" dirty="0" err="1"/>
              <a:t>збагачення</a:t>
            </a:r>
            <a:r>
              <a:rPr lang="ru-RU" sz="2400" b="1" dirty="0"/>
              <a:t> руд титану).</a:t>
            </a:r>
          </a:p>
          <a:p>
            <a:pPr eaLnBrk="1" hangingPunct="1">
              <a:defRPr/>
            </a:pPr>
            <a:r>
              <a:rPr lang="ru-RU" sz="2400" b="1" dirty="0"/>
              <a:t>На </a:t>
            </a:r>
            <a:r>
              <a:rPr lang="ru-RU" sz="2400" b="1" dirty="0" err="1"/>
              <a:t>імпортній</a:t>
            </a:r>
            <a:r>
              <a:rPr lang="ru-RU" sz="2400" b="1" dirty="0"/>
              <a:t> </a:t>
            </a:r>
            <a:r>
              <a:rPr lang="ru-RU" sz="2400" b="1" dirty="0" err="1"/>
              <a:t>сировині</a:t>
            </a:r>
            <a:r>
              <a:rPr lang="ru-RU" sz="2400" b="1" dirty="0"/>
              <a:t> </a:t>
            </a:r>
            <a:r>
              <a:rPr lang="ru-RU" sz="2400" b="1" dirty="0" err="1"/>
              <a:t>працює</a:t>
            </a:r>
            <a:r>
              <a:rPr lang="ru-RU" sz="2400" b="1" dirty="0"/>
              <a:t> </a:t>
            </a:r>
            <a:r>
              <a:rPr lang="ru-RU" sz="2400" b="1" dirty="0" err="1"/>
              <a:t>Миколаївський</a:t>
            </a:r>
            <a:r>
              <a:rPr lang="ru-RU" sz="2400" b="1" dirty="0"/>
              <a:t> </a:t>
            </a:r>
            <a:r>
              <a:rPr lang="ru-RU" sz="2400" b="1" dirty="0" err="1"/>
              <a:t>глиноземний</a:t>
            </a:r>
            <a:r>
              <a:rPr lang="ru-RU" sz="2400" b="1" dirty="0"/>
              <a:t> завод (глинозем – </a:t>
            </a:r>
            <a:r>
              <a:rPr lang="ru-RU" sz="2400" b="1" dirty="0" err="1"/>
              <a:t>сировина</a:t>
            </a:r>
            <a:r>
              <a:rPr lang="ru-RU" sz="2400" b="1" dirty="0"/>
              <a:t> для </a:t>
            </a:r>
            <a:r>
              <a:rPr lang="ru-RU" sz="2400" b="1" dirty="0" err="1"/>
              <a:t>виготовлення</a:t>
            </a:r>
            <a:r>
              <a:rPr lang="ru-RU" sz="2400" b="1" dirty="0"/>
              <a:t> </a:t>
            </a:r>
            <a:r>
              <a:rPr lang="ru-RU" sz="2400" b="1" dirty="0" err="1"/>
              <a:t>алюмінію</a:t>
            </a:r>
            <a:r>
              <a:rPr lang="ru-RU" sz="2400" b="1" dirty="0"/>
              <a:t>).</a:t>
            </a:r>
          </a:p>
        </p:txBody>
      </p:sp>
      <p:pic>
        <p:nvPicPr>
          <p:cNvPr id="13316" name="Picture 4" descr="ANd9GcSIuHmpF4FKNRUZCwuJxAiuv2NyPegWS9ukgE5DrKW0SYDpWCwAW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3124200"/>
            <a:ext cx="5181600" cy="322859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4" name="Picture 8" descr="ANd9GcQQjppD7gY_jrutKUdgxF6t-iG75osQ0BMFAkQU6wFZ8OdGI5g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381000"/>
            <a:ext cx="2971800" cy="29718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434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5486400" cy="4114800"/>
          </a:xfrm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400" b="1" dirty="0" err="1"/>
              <a:t>Підприємства</a:t>
            </a:r>
            <a:r>
              <a:rPr lang="ru-RU" sz="2400" b="1" dirty="0"/>
              <a:t> </a:t>
            </a:r>
            <a:r>
              <a:rPr lang="ru-RU" sz="2400" b="1" dirty="0" err="1"/>
              <a:t>кольорової</a:t>
            </a:r>
            <a:r>
              <a:rPr lang="ru-RU" sz="2400" b="1" dirty="0"/>
              <a:t> </a:t>
            </a:r>
            <a:r>
              <a:rPr lang="ru-RU" sz="2400" b="1" dirty="0" err="1"/>
              <a:t>металургії</a:t>
            </a:r>
            <a:r>
              <a:rPr lang="ru-RU" sz="2400" b="1" dirty="0"/>
              <a:t> </a:t>
            </a:r>
            <a:r>
              <a:rPr lang="ru-RU" sz="2400" b="1" dirty="0" err="1"/>
              <a:t>є</a:t>
            </a:r>
            <a:r>
              <a:rPr lang="ru-RU" sz="2400" b="1" dirty="0"/>
              <a:t> одним </a:t>
            </a:r>
            <a:r>
              <a:rPr lang="ru-RU" sz="2400" b="1" dirty="0" err="1"/>
              <a:t>з</a:t>
            </a:r>
            <a:r>
              <a:rPr lang="ru-RU" sz="2400" b="1" dirty="0"/>
              <a:t> </a:t>
            </a:r>
            <a:r>
              <a:rPr lang="ru-RU" sz="2400" b="1" dirty="0" err="1"/>
              <a:t>основних</a:t>
            </a:r>
            <a:r>
              <a:rPr lang="ru-RU" sz="2400" b="1" dirty="0"/>
              <a:t> </a:t>
            </a:r>
            <a:r>
              <a:rPr lang="ru-RU" sz="2400" b="1" dirty="0" err="1"/>
              <a:t>стаціонарних</a:t>
            </a:r>
            <a:r>
              <a:rPr lang="ru-RU" sz="2400" b="1" dirty="0"/>
              <a:t> </a:t>
            </a:r>
            <a:r>
              <a:rPr lang="ru-RU" sz="2400" b="1" dirty="0" err="1"/>
              <a:t>джерел</a:t>
            </a:r>
            <a:r>
              <a:rPr lang="ru-RU" sz="2400" b="1" dirty="0"/>
              <a:t> </a:t>
            </a:r>
            <a:r>
              <a:rPr lang="ru-RU" sz="2400" b="1" dirty="0" err="1"/>
              <a:t>забруднення</a:t>
            </a:r>
            <a:r>
              <a:rPr lang="ru-RU" sz="2400" b="1" dirty="0"/>
              <a:t> </a:t>
            </a:r>
            <a:r>
              <a:rPr lang="ru-RU" sz="2400" b="1" dirty="0" err="1"/>
              <a:t>середовища</a:t>
            </a:r>
            <a:r>
              <a:rPr lang="ru-RU" sz="2400" b="1" dirty="0"/>
              <a:t>. Вони </a:t>
            </a:r>
            <a:r>
              <a:rPr lang="ru-RU" sz="2400" b="1" dirty="0" err="1"/>
              <a:t>викидають</a:t>
            </a:r>
            <a:r>
              <a:rPr lang="ru-RU" sz="2400" b="1" dirty="0"/>
              <a:t> в атмосферу </a:t>
            </a:r>
            <a:r>
              <a:rPr lang="ru-RU" sz="2400" b="1" dirty="0" err="1"/>
              <a:t>оксиди</a:t>
            </a:r>
            <a:r>
              <a:rPr lang="ru-RU" sz="2400" b="1" dirty="0"/>
              <a:t> азоту, </a:t>
            </a:r>
            <a:r>
              <a:rPr lang="ru-RU" sz="2400" b="1" dirty="0" err="1"/>
              <a:t>сірчистий</a:t>
            </a:r>
            <a:r>
              <a:rPr lang="ru-RU" sz="2400" b="1" dirty="0"/>
              <a:t> газ. </a:t>
            </a:r>
            <a:r>
              <a:rPr lang="ru-RU" sz="2400" b="1" dirty="0" err="1"/>
              <a:t>Ґрунти</a:t>
            </a:r>
            <a:r>
              <a:rPr lang="ru-RU" sz="2400" b="1" dirty="0"/>
              <a:t> </a:t>
            </a:r>
            <a:r>
              <a:rPr lang="ru-RU" sz="2400" b="1" dirty="0" err="1"/>
              <a:t>забруднюються</a:t>
            </a:r>
            <a:r>
              <a:rPr lang="ru-RU" sz="2400" b="1" dirty="0"/>
              <a:t> </a:t>
            </a:r>
            <a:r>
              <a:rPr lang="ru-RU" sz="2400" b="1" dirty="0" err="1"/>
              <a:t>свинцем</a:t>
            </a:r>
            <a:r>
              <a:rPr lang="ru-RU" sz="2400" b="1" dirty="0"/>
              <a:t>, цинком, хромом, </a:t>
            </a:r>
            <a:r>
              <a:rPr lang="ru-RU" sz="2400" b="1" dirty="0" err="1"/>
              <a:t>міддю</a:t>
            </a:r>
            <a:r>
              <a:rPr lang="ru-RU" sz="2400" b="1" dirty="0"/>
              <a:t>. </a:t>
            </a:r>
            <a:r>
              <a:rPr lang="ru-RU" sz="2400" b="1" dirty="0" err="1"/>
              <a:t>Значні</a:t>
            </a:r>
            <a:r>
              <a:rPr lang="ru-RU" sz="2400" b="1" dirty="0"/>
              <a:t> </a:t>
            </a:r>
            <a:r>
              <a:rPr lang="ru-RU" sz="2400" b="1" dirty="0" err="1"/>
              <a:t>земельні</a:t>
            </a:r>
            <a:r>
              <a:rPr lang="ru-RU" sz="2400" b="1" dirty="0"/>
              <a:t> </a:t>
            </a:r>
            <a:r>
              <a:rPr lang="ru-RU" sz="2400" b="1" dirty="0" err="1"/>
              <a:t>площі</a:t>
            </a:r>
            <a:r>
              <a:rPr lang="ru-RU" sz="2400" b="1" dirty="0"/>
              <a:t> доводиться </a:t>
            </a:r>
            <a:r>
              <a:rPr lang="ru-RU" sz="2400" b="1" dirty="0" err="1"/>
              <a:t>вилучати</a:t>
            </a:r>
            <a:r>
              <a:rPr lang="ru-RU" sz="2400" b="1" dirty="0"/>
              <a:t> </a:t>
            </a:r>
            <a:r>
              <a:rPr lang="ru-RU" sz="2400" b="1" dirty="0" err="1"/>
              <a:t>під</a:t>
            </a:r>
            <a:r>
              <a:rPr lang="ru-RU" sz="2400" b="1" dirty="0"/>
              <a:t> </a:t>
            </a:r>
            <a:r>
              <a:rPr lang="ru-RU" sz="2400" b="1" dirty="0" err="1"/>
              <a:t>звалища</a:t>
            </a:r>
            <a:r>
              <a:rPr lang="ru-RU" sz="2400" b="1" dirty="0"/>
              <a:t> </a:t>
            </a:r>
            <a:r>
              <a:rPr lang="ru-RU" sz="2400" b="1" dirty="0" err="1"/>
              <a:t>промислових</a:t>
            </a:r>
            <a:r>
              <a:rPr lang="ru-RU" sz="2400" b="1" dirty="0"/>
              <a:t> </a:t>
            </a:r>
            <a:r>
              <a:rPr lang="ru-RU" sz="2400" b="1" dirty="0" err="1"/>
              <a:t>відходів</a:t>
            </a:r>
            <a:r>
              <a:rPr lang="ru-RU" sz="2400" b="1" dirty="0"/>
              <a:t>. </a:t>
            </a:r>
          </a:p>
        </p:txBody>
      </p:sp>
      <p:pic>
        <p:nvPicPr>
          <p:cNvPr id="14343" name="Picture 7" descr="ANd9GcQGuWk1D_ZpsegJP-kk3kV4EXgv0xB89ilTDUBwqy3Gun7Mc9LNa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3657600"/>
            <a:ext cx="3886200" cy="29146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4267200" cy="6858000"/>
          </a:xfrm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eaLnBrk="1" hangingPunct="1">
              <a:defRPr/>
            </a:pPr>
            <a:r>
              <a:rPr lang="ru-RU" dirty="0" err="1"/>
              <a:t>Складність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галузей</a:t>
            </a:r>
            <a:r>
              <a:rPr lang="ru-RU" dirty="0"/>
              <a:t> </a:t>
            </a:r>
            <a:r>
              <a:rPr lang="ru-RU" dirty="0" err="1"/>
              <a:t>кольорової</a:t>
            </a:r>
            <a:r>
              <a:rPr lang="ru-RU" dirty="0"/>
              <a:t> </a:t>
            </a:r>
            <a:r>
              <a:rPr lang="ru-RU" dirty="0" err="1"/>
              <a:t>металургії</a:t>
            </a:r>
            <a:r>
              <a:rPr lang="ru-RU" dirty="0"/>
              <a:t> </a:t>
            </a:r>
            <a:r>
              <a:rPr lang="ru-RU" dirty="0" err="1"/>
              <a:t>зумовлена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високою</a:t>
            </a:r>
            <a:r>
              <a:rPr lang="ru-RU" dirty="0"/>
              <a:t> </a:t>
            </a:r>
            <a:r>
              <a:rPr lang="ru-RU" dirty="0" err="1"/>
              <a:t>енергоємністю</a:t>
            </a:r>
            <a:r>
              <a:rPr lang="ru-RU" dirty="0"/>
              <a:t>, </a:t>
            </a:r>
            <a:r>
              <a:rPr lang="ru-RU" dirty="0" err="1"/>
              <a:t>водоємкістю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матеріаломісткістю</a:t>
            </a:r>
            <a:r>
              <a:rPr lang="ru-RU" dirty="0"/>
              <a:t>. Тому </a:t>
            </a:r>
            <a:r>
              <a:rPr lang="ru-RU" dirty="0" err="1"/>
              <a:t>виплавка</a:t>
            </a:r>
            <a:r>
              <a:rPr lang="ru-RU" dirty="0"/>
              <a:t> </a:t>
            </a:r>
            <a:r>
              <a:rPr lang="ru-RU" dirty="0" err="1"/>
              <a:t>чорних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зменшується</a:t>
            </a:r>
            <a:r>
              <a:rPr lang="ru-RU" dirty="0"/>
              <a:t>. </a:t>
            </a:r>
          </a:p>
        </p:txBody>
      </p:sp>
      <p:pic>
        <p:nvPicPr>
          <p:cNvPr id="20484" name="Picture 7" descr="ANd9GcTbs4xKBfJrvjSLVSYH5A1I0NUArC-tLhWeliQ7xKrnyyE6VifuH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0" y="1219200"/>
            <a:ext cx="4953000" cy="455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514600"/>
            <a:ext cx="7543800" cy="1431925"/>
          </a:xfrm>
        </p:spPr>
        <p:txBody>
          <a:bodyPr/>
          <a:lstStyle/>
          <a:p>
            <a:pPr algn="ctr" eaLnBrk="1" hangingPunct="1">
              <a:defRPr/>
            </a:pPr>
            <a:r>
              <a:rPr lang="uk-UA" sz="9600"/>
              <a:t>Дякуємо за увагу!!!</a:t>
            </a:r>
            <a:endParaRPr lang="ru-RU" sz="9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умерки">
  <a:themeElements>
    <a:clrScheme name="Сумерки 7">
      <a:dk1>
        <a:srgbClr val="000000"/>
      </a:dk1>
      <a:lt1>
        <a:srgbClr val="C4D6BE"/>
      </a:lt1>
      <a:dk2>
        <a:srgbClr val="339966"/>
      </a:dk2>
      <a:lt2>
        <a:srgbClr val="EFFBF0"/>
      </a:lt2>
      <a:accent1>
        <a:srgbClr val="DDDDDD"/>
      </a:accent1>
      <a:accent2>
        <a:srgbClr val="CCFF99"/>
      </a:accent2>
      <a:accent3>
        <a:srgbClr val="DEE8DB"/>
      </a:accent3>
      <a:accent4>
        <a:srgbClr val="000000"/>
      </a:accent4>
      <a:accent5>
        <a:srgbClr val="EBEBEB"/>
      </a:accent5>
      <a:accent6>
        <a:srgbClr val="B9E78A"/>
      </a:accent6>
      <a:hlink>
        <a:srgbClr val="009900"/>
      </a:hlink>
      <a:folHlink>
        <a:srgbClr val="336600"/>
      </a:folHlink>
    </a:clrScheme>
    <a:fontScheme name="Сумерки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умерки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44</TotalTime>
  <Words>185</Words>
  <Application>Microsoft Office PowerPoint</Application>
  <PresentationFormat>On-screen Show (4:3)</PresentationFormat>
  <Paragraphs>14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Tahoma</vt:lpstr>
      <vt:lpstr>Arial</vt:lpstr>
      <vt:lpstr>Wingdings</vt:lpstr>
      <vt:lpstr>Calibri</vt:lpstr>
      <vt:lpstr>Сумерки</vt:lpstr>
      <vt:lpstr>Сумерки</vt:lpstr>
      <vt:lpstr>Презентація на тему: Кольорова металургія</vt:lpstr>
      <vt:lpstr>Слайд 2</vt:lpstr>
      <vt:lpstr>Кольорова металургія</vt:lpstr>
      <vt:lpstr>Слайд 4</vt:lpstr>
      <vt:lpstr>Слайд 5</vt:lpstr>
      <vt:lpstr>Слайд 6</vt:lpstr>
      <vt:lpstr>Слайд 7</vt:lpstr>
      <vt:lpstr>Слайд 8</vt:lpstr>
      <vt:lpstr>Дякуємо за увагу!!!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Администратор</dc:creator>
  <cp:lastModifiedBy>Admin</cp:lastModifiedBy>
  <cp:revision>7</cp:revision>
  <cp:lastPrinted>1601-01-01T00:00:00Z</cp:lastPrinted>
  <dcterms:created xsi:type="dcterms:W3CDTF">1601-01-01T00:00:00Z</dcterms:created>
  <dcterms:modified xsi:type="dcterms:W3CDTF">2013-12-15T18:34:06Z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