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9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5957" y="1484784"/>
            <a:ext cx="8727095" cy="30963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FF00"/>
                </a:solidFill>
              </a:rPr>
              <a:t>Football stadiums </a:t>
            </a:r>
            <a:endParaRPr lang="ru-RU" sz="5400" b="1" dirty="0" smtClean="0">
              <a:ln/>
              <a:solidFill>
                <a:srgbClr val="FFFF00"/>
              </a:solidFill>
            </a:endParaRPr>
          </a:p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</a:rPr>
              <a:t>in </a:t>
            </a:r>
            <a:r>
              <a:rPr lang="en-US" sz="5400" b="1" dirty="0">
                <a:ln/>
                <a:solidFill>
                  <a:srgbClr val="FFFF00"/>
                </a:solidFill>
              </a:rPr>
              <a:t>Great Britain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53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Sunderland Stadium Of Light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2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1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prstTxWarp prst="textCascadeUp">
              <a:avLst/>
            </a:prstTxWarp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City of Manchester </a:t>
            </a:r>
            <a:r>
              <a:rPr lang="en-US" dirty="0" smtClean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Stadium</a:t>
            </a:r>
            <a:r>
              <a:rPr lang="ru-RU" dirty="0" smtClean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dirty="0" smtClean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Manchester</a:t>
            </a:r>
            <a:endParaRPr lang="ru-RU" dirty="0"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71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9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scadeDown">
              <a:avLst/>
            </a:prstTxWarp>
          </a:bodyPr>
          <a:lstStyle/>
          <a:p>
            <a:r>
              <a:rPr lang="en-US" dirty="0"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Football fans in Great Britain</a:t>
            </a:r>
            <a:endParaRPr lang="ru-RU" dirty="0"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42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70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9185768" cy="684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2" y="4869160"/>
            <a:ext cx="55069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Anzhelika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Yakymiv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/>
            </a:r>
            <a:b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</a:b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10-A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19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Wembley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London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481"/>
            <a:ext cx="8784976" cy="563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06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Old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Trafford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Manchester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13" y="1196752"/>
            <a:ext cx="9183813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3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Millennium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Cardiff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881"/>
            <a:ext cx="9144000" cy="571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prstTxWarp prst="textInflateTop">
              <a:avLst/>
            </a:prstTxWarp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Celtic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Park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Glasgow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8" y="1268760"/>
            <a:ext cx="9153088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1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prstTxWarp prst="textDeflateBottom">
              <a:avLst/>
            </a:prstTxWarp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St James'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Park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Newcastle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upon Tyne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8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31"/>
            <a:ext cx="8229600" cy="1228998"/>
          </a:xfrm>
        </p:spPr>
        <p:txBody>
          <a:bodyPr>
            <a:prstTxWarp prst="textCurveU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Hampden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Park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Glasgow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770"/>
            <a:ext cx="9144000" cy="563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7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en-US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Ibrox</a:t>
            </a: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Stadium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Glasgow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0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Emirates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London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1144933"/>
            <a:ext cx="9140908" cy="571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2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Wembley, London</vt:lpstr>
      <vt:lpstr>Old Trafford, Manchester</vt:lpstr>
      <vt:lpstr>Millennium, Cardiff</vt:lpstr>
      <vt:lpstr>Celtic Park, Glasgow</vt:lpstr>
      <vt:lpstr>St James' Park,Newcastle upon Tyne</vt:lpstr>
      <vt:lpstr>Hampden Park, Glasgow</vt:lpstr>
      <vt:lpstr>Ibrox Stadium, Glasgow</vt:lpstr>
      <vt:lpstr>Emirates, London</vt:lpstr>
      <vt:lpstr>Sunderland Stadium Of Light</vt:lpstr>
      <vt:lpstr>City of Manchester Stadium, Manchester</vt:lpstr>
      <vt:lpstr>Football fans in Great Britain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5</cp:revision>
  <dcterms:created xsi:type="dcterms:W3CDTF">2014-02-04T18:12:48Z</dcterms:created>
  <dcterms:modified xsi:type="dcterms:W3CDTF">2014-02-04T18:56:04Z</dcterms:modified>
</cp:coreProperties>
</file>