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53A2-5FB9-4630-A286-3800573CFF36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B45-8D2C-4F6A-AD4E-93DD82FC7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5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53A2-5FB9-4630-A286-3800573CFF36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B45-8D2C-4F6A-AD4E-93DD82FC7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53A2-5FB9-4630-A286-3800573CFF36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B45-8D2C-4F6A-AD4E-93DD82FC7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7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53A2-5FB9-4630-A286-3800573CFF36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B45-8D2C-4F6A-AD4E-93DD82FC7FD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767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53A2-5FB9-4630-A286-3800573CFF36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B45-8D2C-4F6A-AD4E-93DD82FC7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78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53A2-5FB9-4630-A286-3800573CFF36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B45-8D2C-4F6A-AD4E-93DD82FC7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4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53A2-5FB9-4630-A286-3800573CFF36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B45-8D2C-4F6A-AD4E-93DD82FC7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53A2-5FB9-4630-A286-3800573CFF36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B45-8D2C-4F6A-AD4E-93DD82FC7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61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53A2-5FB9-4630-A286-3800573CFF36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B45-8D2C-4F6A-AD4E-93DD82FC7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4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53A2-5FB9-4630-A286-3800573CFF36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B45-8D2C-4F6A-AD4E-93DD82FC7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5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53A2-5FB9-4630-A286-3800573CFF36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B45-8D2C-4F6A-AD4E-93DD82FC7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6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53A2-5FB9-4630-A286-3800573CFF36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B45-8D2C-4F6A-AD4E-93DD82FC7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7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53A2-5FB9-4630-A286-3800573CFF36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B45-8D2C-4F6A-AD4E-93DD82FC7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0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53A2-5FB9-4630-A286-3800573CFF36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B45-8D2C-4F6A-AD4E-93DD82FC7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6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53A2-5FB9-4630-A286-3800573CFF36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B45-8D2C-4F6A-AD4E-93DD82FC7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7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53A2-5FB9-4630-A286-3800573CFF36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B45-8D2C-4F6A-AD4E-93DD82FC7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9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53A2-5FB9-4630-A286-3800573CFF36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B45-8D2C-4F6A-AD4E-93DD82FC7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7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EB53A2-5FB9-4630-A286-3800573CFF36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8B0B45-8D2C-4F6A-AD4E-93DD82FC7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6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9600" dirty="0" err="1" smtClean="0"/>
              <a:t>меланезія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uk-UA" dirty="0" smtClean="0"/>
              <a:t>Підготувала</a:t>
            </a:r>
          </a:p>
          <a:p>
            <a:pPr algn="r"/>
            <a:r>
              <a:rPr lang="uk-UA" dirty="0" smtClean="0"/>
              <a:t>Учениця 10 класу</a:t>
            </a:r>
          </a:p>
          <a:p>
            <a:pPr algn="r"/>
            <a:r>
              <a:rPr lang="uk-UA" dirty="0" smtClean="0"/>
              <a:t>Сердюк </a:t>
            </a:r>
            <a:r>
              <a:rPr lang="uk-UA" dirty="0" err="1" smtClean="0"/>
              <a:t>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31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21" y="-22239"/>
            <a:ext cx="9169758" cy="6880239"/>
          </a:xfrm>
        </p:spPr>
      </p:pic>
    </p:spTree>
    <p:extLst>
      <p:ext uri="{BB962C8B-B14F-4D97-AF65-F5344CB8AC3E}">
        <p14:creationId xmlns:p14="http://schemas.microsoft.com/office/powerpoint/2010/main" val="11185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03" y="-16037"/>
            <a:ext cx="9208394" cy="6874037"/>
          </a:xfrm>
        </p:spPr>
      </p:pic>
    </p:spTree>
    <p:extLst>
      <p:ext uri="{BB962C8B-B14F-4D97-AF65-F5344CB8AC3E}">
        <p14:creationId xmlns:p14="http://schemas.microsoft.com/office/powerpoint/2010/main" val="34122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59" y="0"/>
            <a:ext cx="9581882" cy="6884308"/>
          </a:xfrm>
        </p:spPr>
      </p:pic>
    </p:spTree>
    <p:extLst>
      <p:ext uri="{BB962C8B-B14F-4D97-AF65-F5344CB8AC3E}">
        <p14:creationId xmlns:p14="http://schemas.microsoft.com/office/powerpoint/2010/main" val="358939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39" y="0"/>
            <a:ext cx="9131121" cy="6850649"/>
          </a:xfrm>
        </p:spPr>
      </p:pic>
    </p:spTree>
    <p:extLst>
      <p:ext uri="{BB962C8B-B14F-4D97-AF65-F5344CB8AC3E}">
        <p14:creationId xmlns:p14="http://schemas.microsoft.com/office/powerpoint/2010/main" val="353661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60" y="-9660"/>
            <a:ext cx="9156879" cy="6867660"/>
          </a:xfrm>
        </p:spPr>
      </p:pic>
    </p:spTree>
    <p:extLst>
      <p:ext uri="{BB962C8B-B14F-4D97-AF65-F5344CB8AC3E}">
        <p14:creationId xmlns:p14="http://schemas.microsoft.com/office/powerpoint/2010/main" val="302559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42" y="-38637"/>
            <a:ext cx="9195515" cy="6896637"/>
          </a:xfrm>
        </p:spPr>
      </p:pic>
    </p:spTree>
    <p:extLst>
      <p:ext uri="{BB962C8B-B14F-4D97-AF65-F5344CB8AC3E}">
        <p14:creationId xmlns:p14="http://schemas.microsoft.com/office/powerpoint/2010/main" val="170090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912"/>
            <a:ext cx="9144000" cy="6860912"/>
          </a:xfrm>
        </p:spPr>
      </p:pic>
    </p:spTree>
    <p:extLst>
      <p:ext uri="{BB962C8B-B14F-4D97-AF65-F5344CB8AC3E}">
        <p14:creationId xmlns:p14="http://schemas.microsoft.com/office/powerpoint/2010/main" val="236534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85" y="0"/>
            <a:ext cx="9736429" cy="6945733"/>
          </a:xfrm>
        </p:spPr>
      </p:pic>
    </p:spTree>
    <p:extLst>
      <p:ext uri="{BB962C8B-B14F-4D97-AF65-F5344CB8AC3E}">
        <p14:creationId xmlns:p14="http://schemas.microsoft.com/office/powerpoint/2010/main" val="324975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0"/>
            <a:ext cx="10367493" cy="6907260"/>
          </a:xfrm>
        </p:spPr>
      </p:pic>
    </p:spTree>
    <p:extLst>
      <p:ext uri="{BB962C8B-B14F-4D97-AF65-F5344CB8AC3E}">
        <p14:creationId xmlns:p14="http://schemas.microsoft.com/office/powerpoint/2010/main" val="4171382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9</TotalTime>
  <Words>7</Words>
  <Application>Microsoft Office PowerPoint</Application>
  <PresentationFormat>Широкоэкранный</PresentationFormat>
  <Paragraphs>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Tw Cen MT</vt:lpstr>
      <vt:lpstr>Капля</vt:lpstr>
      <vt:lpstr>меланезія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меланезія</dc:title>
  <dc:creator>Пользователь Windows</dc:creator>
  <cp:lastModifiedBy>Пользователь Windows</cp:lastModifiedBy>
  <cp:revision>2</cp:revision>
  <dcterms:created xsi:type="dcterms:W3CDTF">2014-05-19T18:51:47Z</dcterms:created>
  <dcterms:modified xsi:type="dcterms:W3CDTF">2014-05-19T19:01:44Z</dcterms:modified>
</cp:coreProperties>
</file>