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A9F0C5D-B5D4-456D-A90F-4B9BE07C5865}" type="datetimeFigureOut">
              <a:rPr lang="ru-RU" smtClean="0"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F059BA-33C5-433F-A2E9-6A7C41A213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6143644"/>
            <a:ext cx="4170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Забруднення довкілля</a:t>
            </a:r>
          </a:p>
        </p:txBody>
      </p:sp>
      <p:pic>
        <p:nvPicPr>
          <p:cNvPr id="9" name="Рисунок 8" descr="pollution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286512" y="5714992"/>
            <a:ext cx="2857488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Підготувала</a:t>
            </a:r>
          </a:p>
          <a:p>
            <a:pPr>
              <a:buNone/>
            </a:pPr>
            <a:r>
              <a:rPr lang="uk-UA" dirty="0" smtClean="0"/>
              <a:t>Учениця 11-Б</a:t>
            </a:r>
            <a:r>
              <a:rPr lang="en-US" dirty="0" smtClean="0"/>
              <a:t> </a:t>
            </a:r>
            <a:r>
              <a:rPr lang="uk-UA" dirty="0" smtClean="0"/>
              <a:t>класу</a:t>
            </a:r>
          </a:p>
          <a:p>
            <a:pPr>
              <a:buNone/>
            </a:pPr>
            <a:r>
              <a:rPr lang="uk-UA" dirty="0" smtClean="0"/>
              <a:t>Ярошевська Дар</a:t>
            </a:r>
            <a:r>
              <a:rPr lang="en-US" dirty="0" smtClean="0"/>
              <a:t>’</a:t>
            </a:r>
            <a:r>
              <a:rPr lang="uk-UA" dirty="0" smtClean="0"/>
              <a:t>я</a:t>
            </a:r>
            <a:endParaRPr lang="ru-RU" dirty="0"/>
          </a:p>
        </p:txBody>
      </p:sp>
      <p:pic>
        <p:nvPicPr>
          <p:cNvPr id="5" name="Рисунок 4" descr="Богатомика_фото_(1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3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/>
          <a:lstStyle/>
          <a:p>
            <a:r>
              <a:rPr lang="ru-RU" dirty="0" smtClean="0"/>
              <a:t>Забрудненя довк</a:t>
            </a:r>
            <a:r>
              <a:rPr lang="uk-UA" dirty="0" smtClean="0"/>
              <a:t>ілля - це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2000240"/>
            <a:ext cx="4038600" cy="4525963"/>
          </a:xfrm>
        </p:spPr>
        <p:txBody>
          <a:bodyPr/>
          <a:lstStyle/>
          <a:p>
            <a:r>
              <a:rPr lang="ru-RU" dirty="0" smtClean="0"/>
              <a:t>процес зміни складу і властивостей однієї або декількох сфер Землі внаслідок діяльності людини. Приводить до погіршення якості атмосфери, гідросфери, літосфери та біосфери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Допустима </a:t>
            </a:r>
            <a:r>
              <a:rPr lang="ru-RU" dirty="0" smtClean="0"/>
              <a:t>міра забруднення довкілля в різних країнах регламентується відповідними стандартами, нормативами, </a:t>
            </a:r>
            <a:r>
              <a:rPr lang="ru-RU" dirty="0" smtClean="0"/>
              <a:t>законами.</a:t>
            </a:r>
            <a:endParaRPr lang="ru-RU" dirty="0"/>
          </a:p>
        </p:txBody>
      </p:sp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928802"/>
            <a:ext cx="403860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9-9_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29" r="12529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29256" y="1500174"/>
            <a:ext cx="3071834" cy="3857652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Розрізняють забруднення отруйні, хвороботворні, хімічні, механічні і теплові. Допустимі кількості відходів, що скидають </a:t>
            </a:r>
            <a:r>
              <a:rPr lang="ru-RU" sz="1800" dirty="0" smtClean="0"/>
              <a:t>в </a:t>
            </a:r>
            <a:r>
              <a:rPr lang="ru-RU" sz="1800" dirty="0" smtClean="0"/>
              <a:t>атмосферу регламентують нормативами гранично допустимих викидів (ГДВ) з урахуванням гранично допустимих концентрацій (ГДК). В Україні вони затверджуються Міністерством охорони здоров'я.</a:t>
            </a:r>
            <a:endParaRPr lang="ru-RU" sz="1800" dirty="0"/>
          </a:p>
        </p:txBody>
      </p:sp>
    </p:spTree>
  </p:cSld>
  <p:clrMapOvr>
    <a:masterClrMapping/>
  </p:clrMapOvr>
  <p:transition spd="slow"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98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основному існують три основних джерела забруднення атмосфери: промисловість, побутові котельні, транспорт, усе це величенним образом впливає на здоров'я людини.</a:t>
            </a:r>
            <a:endParaRPr lang="ru-RU" sz="1800" dirty="0"/>
          </a:p>
        </p:txBody>
      </p:sp>
      <p:pic>
        <p:nvPicPr>
          <p:cNvPr id="4" name="Рисунок 3" descr="2f23f1c39220810ffa5b85fc3f1726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7643866" cy="423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066800"/>
          </a:xfrm>
        </p:spPr>
        <p:txBody>
          <a:bodyPr/>
          <a:lstStyle/>
          <a:p>
            <a:r>
              <a:rPr lang="uk-UA" dirty="0" smtClean="0"/>
              <a:t>Забруднення атмосфери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200024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Зараз загальновизнано, що найбільше сильно забруднює повітря промислове виробництво. Джерела забруднень - теплоелектростанції, що разом з димом викидають у повітря сірчистий і вуглекислий гази; металургійні підприємства, особливо кольорової металургії, що викидають у повітря окисли азоту, сірководень, хлор, фтор, аміак, з'єднання фосфору, частки і з'єднання ртуті і </a:t>
            </a:r>
            <a:r>
              <a:rPr lang="ru-RU" dirty="0" smtClean="0"/>
              <a:t>миш'яку.</a:t>
            </a:r>
            <a:endParaRPr lang="ru-RU" dirty="0"/>
          </a:p>
        </p:txBody>
      </p:sp>
      <p:pic>
        <p:nvPicPr>
          <p:cNvPr id="10" name="Содержимое 9" descr="экология-сша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2285992"/>
            <a:ext cx="40386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58204" cy="1424006"/>
          </a:xfrm>
        </p:spPr>
        <p:txBody>
          <a:bodyPr>
            <a:noAutofit/>
          </a:bodyPr>
          <a:lstStyle/>
          <a:p>
            <a:r>
              <a:rPr lang="ru-RU" sz="2400" dirty="0" smtClean="0"/>
              <a:t>Атмосферні загрязнители розділяють на первинні, що надходять безпосередньо в атмосферу, і вторинні, що є результатом перетворення останніх.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" name="Содержимое 8" descr="pollution0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249488"/>
            <a:ext cx="8001056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r>
              <a:rPr lang="uk-UA" dirty="0" smtClean="0"/>
              <a:t>Забруднення гідросфери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857364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Забруднення гідросфери приводить до погіршення якості води для водокористування. При видобутку корисних копалин має місце скидання шахтних і кар'єрних вод, що містять механічні, хімічні і біологічні домішки, у відкриті водойми, річки. Забруднення гідросфери відбувається і за рахунок вимивання оксидів рідкісноземельних елементів з породних відвалів, при їх вивітрюванні, транспортуванні корисних копалин.</a:t>
            </a:r>
          </a:p>
          <a:p>
            <a:endParaRPr lang="ru-RU" dirty="0"/>
          </a:p>
        </p:txBody>
      </p:sp>
      <p:pic>
        <p:nvPicPr>
          <p:cNvPr id="5" name="Содержимое 4" descr="kanali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43116"/>
            <a:ext cx="40386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389049_origina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625" y="1428736"/>
            <a:ext cx="4038600" cy="400052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214422"/>
            <a:ext cx="4038600" cy="50006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Забруднення літосфери відбувається </a:t>
            </a:r>
            <a:r>
              <a:rPr lang="ru-RU" dirty="0" smtClean="0"/>
              <a:t>в </a:t>
            </a:r>
            <a:r>
              <a:rPr lang="ru-RU" dirty="0" smtClean="0"/>
              <a:t>геолологічних структурах за допомогою отруйних і радіоактивних речовин, а також не властивих їм хімічних сполук та бактерій.</a:t>
            </a:r>
          </a:p>
          <a:p>
            <a:r>
              <a:rPr lang="ru-RU" dirty="0" smtClean="0"/>
              <a:t>Забруднення біосфери при видобутку корисних копалин відбувається опосередковано. Особливо негативні наслідки в біосфері виникають при розробці корисних копалин в зонах багаторічної мерзлоти, що займає 22 % суші.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818" y="928670"/>
            <a:ext cx="3383280" cy="877824"/>
          </a:xfrm>
        </p:spPr>
        <p:txBody>
          <a:bodyPr/>
          <a:lstStyle/>
          <a:p>
            <a:r>
              <a:rPr lang="uk-UA" dirty="0" smtClean="0"/>
              <a:t>Забруднення в Україні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357818" y="1857364"/>
            <a:ext cx="3383280" cy="461772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 Україні на кінець ХХ ст. є понад 600 териконів, близько 30 % з яких горить, до 2005 р. вугільна промисловість накопичить 1525 </a:t>
            </a:r>
            <a:r>
              <a:rPr lang="ru-RU" sz="1600" dirty="0" smtClean="0"/>
              <a:t>млн. тон </a:t>
            </a:r>
            <a:r>
              <a:rPr lang="ru-RU" sz="1600" dirty="0" smtClean="0"/>
              <a:t>збалансованих шламів, відходів збагачення. Найбільше забруднення довкілля від гірської промисловості спостерігається в Україні на Донбасі та в Кривбасі. Загальний обсяг викидів шкідливих речовин на Донбасі в 6,2 рази вищий, ніж у середньому в Україні, причому на гірських підприємства припадає близько 50 % всіх відходів.</a:t>
            </a:r>
            <a:endParaRPr lang="ru-RU" sz="1600" dirty="0"/>
          </a:p>
        </p:txBody>
      </p:sp>
      <p:pic>
        <p:nvPicPr>
          <p:cNvPr id="7" name="Содержимое 6" descr="5936148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428736"/>
            <a:ext cx="5102225" cy="4357718"/>
          </a:xfrm>
        </p:spPr>
      </p:pic>
    </p:spTree>
  </p:cSld>
  <p:clrMapOvr>
    <a:masterClrMapping/>
  </p:clrMapOvr>
  <p:transition spd="slow">
    <p:push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</TotalTime>
  <Words>336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Слайд 1</vt:lpstr>
      <vt:lpstr>Забрудненя довкілля - це </vt:lpstr>
      <vt:lpstr>Слайд 3</vt:lpstr>
      <vt:lpstr>В основному існують три основних джерела забруднення атмосфери: промисловість, побутові котельні, транспорт, усе це величенним образом впливає на здоров'я людини.</vt:lpstr>
      <vt:lpstr>Забруднення атмосфери</vt:lpstr>
      <vt:lpstr>Атмосферні загрязнители розділяють на первинні, що надходять безпосередньо в атмосферу, і вторинні, що є результатом перетворення останніх. </vt:lpstr>
      <vt:lpstr>Забруднення гідросфери</vt:lpstr>
      <vt:lpstr>Слайд 8</vt:lpstr>
      <vt:lpstr>Забруднення в Україні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volden</dc:creator>
  <cp:lastModifiedBy>volden</cp:lastModifiedBy>
  <cp:revision>4</cp:revision>
  <dcterms:created xsi:type="dcterms:W3CDTF">2013-12-24T19:07:06Z</dcterms:created>
  <dcterms:modified xsi:type="dcterms:W3CDTF">2013-12-24T19:38:15Z</dcterms:modified>
</cp:coreProperties>
</file>