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6" r:id="rId13"/>
    <p:sldId id="269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522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EB9-E5DF-4D4D-9EB8-B8F1D7DADC46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124-6A88-4719-93EE-065FB91DA0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EB9-E5DF-4D4D-9EB8-B8F1D7DADC46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124-6A88-4719-93EE-065FB91DA0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EB9-E5DF-4D4D-9EB8-B8F1D7DADC46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124-6A88-4719-93EE-065FB91DA0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EB9-E5DF-4D4D-9EB8-B8F1D7DADC46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124-6A88-4719-93EE-065FB91DA0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EB9-E5DF-4D4D-9EB8-B8F1D7DADC46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124-6A88-4719-93EE-065FB91DA0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EB9-E5DF-4D4D-9EB8-B8F1D7DADC46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124-6A88-4719-93EE-065FB91DA0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EB9-E5DF-4D4D-9EB8-B8F1D7DADC46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124-6A88-4719-93EE-065FB91DA0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EB9-E5DF-4D4D-9EB8-B8F1D7DADC46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124-6A88-4719-93EE-065FB91DA0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EB9-E5DF-4D4D-9EB8-B8F1D7DADC46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124-6A88-4719-93EE-065FB91DA0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EB9-E5DF-4D4D-9EB8-B8F1D7DADC46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124-6A88-4719-93EE-065FB91DA0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CEB9-E5DF-4D4D-9EB8-B8F1D7DADC46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55124-6A88-4719-93EE-065FB91DA0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8CEB9-E5DF-4D4D-9EB8-B8F1D7DADC46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55124-6A88-4719-93EE-065FB91DA0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yadflora.narod.ru/10L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359478" y="4437112"/>
            <a:ext cx="7772400" cy="1470025"/>
          </a:xfrm>
        </p:spPr>
        <p:txBody>
          <a:bodyPr/>
          <a:lstStyle/>
          <a:p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РЕГІОНАЛЬНІ ЛАНДШАФТНІ ПАРКИ УКРАЇНИ 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kiev-book.narod.ru/800c3/l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1886"/>
            <a:ext cx="9203451" cy="6879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2248" y="4166700"/>
            <a:ext cx="4572000" cy="2308324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err="1"/>
              <a:t>Із</a:t>
            </a:r>
            <a:r>
              <a:rPr lang="ru-RU" dirty="0"/>
              <a:t> 1923р. Лиса гора </a:t>
            </a:r>
            <a:r>
              <a:rPr lang="ru-RU" dirty="0" err="1"/>
              <a:t>увійшла</a:t>
            </a:r>
            <a:r>
              <a:rPr lang="ru-RU" dirty="0"/>
              <a:t> до </a:t>
            </a:r>
            <a:r>
              <a:rPr lang="ru-RU" dirty="0" err="1"/>
              <a:t>міскої</a:t>
            </a:r>
            <a:r>
              <a:rPr lang="ru-RU" dirty="0"/>
              <a:t> </a:t>
            </a:r>
            <a:r>
              <a:rPr lang="ru-RU" dirty="0" err="1"/>
              <a:t>смуги</a:t>
            </a:r>
            <a:r>
              <a:rPr lang="ru-RU" dirty="0"/>
              <a:t> як </a:t>
            </a:r>
            <a:r>
              <a:rPr lang="ru-RU" dirty="0" err="1"/>
              <a:t>лісопарк</a:t>
            </a:r>
            <a:r>
              <a:rPr lang="ru-RU" dirty="0"/>
              <a:t>, але </a:t>
            </a:r>
            <a:r>
              <a:rPr lang="ru-RU" dirty="0" err="1"/>
              <a:t>тільки</a:t>
            </a:r>
            <a:r>
              <a:rPr lang="ru-RU" dirty="0"/>
              <a:t> в 1977р. </a:t>
            </a:r>
            <a:r>
              <a:rPr lang="ru-RU" dirty="0" err="1"/>
              <a:t>військовий</a:t>
            </a:r>
            <a:r>
              <a:rPr lang="ru-RU" dirty="0"/>
              <a:t> </a:t>
            </a:r>
            <a:r>
              <a:rPr lang="ru-RU" dirty="0" err="1"/>
              <a:t>об'єкт</a:t>
            </a:r>
            <a:r>
              <a:rPr lang="ru-RU" dirty="0"/>
              <a:t> на </a:t>
            </a:r>
            <a:r>
              <a:rPr lang="ru-RU" dirty="0" err="1"/>
              <a:t>Лисій</a:t>
            </a:r>
            <a:r>
              <a:rPr lang="ru-RU" dirty="0"/>
              <a:t> </a:t>
            </a:r>
            <a:r>
              <a:rPr lang="ru-RU" dirty="0" err="1"/>
              <a:t>горі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ліквідований</a:t>
            </a:r>
            <a:r>
              <a:rPr lang="ru-RU" dirty="0"/>
              <a:t>. На </a:t>
            </a:r>
            <a:r>
              <a:rPr lang="ru-RU" dirty="0" err="1"/>
              <a:t>якийсь</a:t>
            </a:r>
            <a:r>
              <a:rPr lang="ru-RU" dirty="0"/>
              <a:t> час Лису гору </a:t>
            </a:r>
            <a:r>
              <a:rPr lang="ru-RU" dirty="0" err="1"/>
              <a:t>залишили</a:t>
            </a:r>
            <a:r>
              <a:rPr lang="ru-RU" dirty="0"/>
              <a:t> в </a:t>
            </a:r>
            <a:r>
              <a:rPr lang="ru-RU" dirty="0" err="1"/>
              <a:t>спокої</a:t>
            </a:r>
            <a:r>
              <a:rPr lang="ru-RU" dirty="0"/>
              <a:t>, а в 1982 р. тут </a:t>
            </a:r>
            <a:r>
              <a:rPr lang="ru-RU" dirty="0" err="1"/>
              <a:t>навіть</a:t>
            </a:r>
            <a:r>
              <a:rPr lang="ru-RU" dirty="0"/>
              <a:t> поставили </a:t>
            </a:r>
            <a:r>
              <a:rPr lang="ru-RU" dirty="0" err="1"/>
              <a:t>пам'ятний</a:t>
            </a:r>
            <a:r>
              <a:rPr lang="ru-RU" dirty="0"/>
              <a:t> </a:t>
            </a:r>
            <a:r>
              <a:rPr lang="ru-RU" dirty="0" err="1"/>
              <a:t>камінь</a:t>
            </a:r>
            <a:r>
              <a:rPr lang="ru-RU" dirty="0"/>
              <a:t>, де написано: "</a:t>
            </a:r>
            <a:r>
              <a:rPr lang="ru-RU" dirty="0" err="1"/>
              <a:t>Природний</a:t>
            </a:r>
            <a:r>
              <a:rPr lang="ru-RU" dirty="0"/>
              <a:t> парк </a:t>
            </a:r>
            <a:r>
              <a:rPr lang="ru-RU" dirty="0" err="1"/>
              <a:t>закладений</a:t>
            </a:r>
            <a:r>
              <a:rPr lang="ru-RU" dirty="0"/>
              <a:t> на </a:t>
            </a:r>
            <a:r>
              <a:rPr lang="ru-RU" dirty="0" err="1"/>
              <a:t>відзначення</a:t>
            </a:r>
            <a:r>
              <a:rPr lang="ru-RU" dirty="0"/>
              <a:t> 1500-річчя </a:t>
            </a:r>
            <a:r>
              <a:rPr lang="ru-RU" dirty="0" err="1"/>
              <a:t>Києва</a:t>
            </a:r>
            <a:r>
              <a:rPr lang="ru-RU" dirty="0"/>
              <a:t>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92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kiev-book.narod.ru/800c3/gentian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6510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kiev-book.narod.ru/800c3/gentian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885" y="0"/>
            <a:ext cx="478111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297" y="5864800"/>
            <a:ext cx="4572000" cy="646331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/>
              <a:t>Та сама </a:t>
            </a:r>
            <a:r>
              <a:rPr lang="ru-RU" dirty="0" err="1"/>
              <a:t>чарівна</a:t>
            </a:r>
            <a:r>
              <a:rPr lang="ru-RU" dirty="0"/>
              <a:t> </a:t>
            </a:r>
            <a:r>
              <a:rPr lang="ru-RU" dirty="0">
                <a:hlinkClick r:id="rId4" tooltip="Тирлич-трава"/>
              </a:rPr>
              <a:t>"тирлич-трава"</a:t>
            </a:r>
            <a:r>
              <a:rPr lang="ru-RU" dirty="0"/>
              <a:t> </a:t>
            </a:r>
            <a:r>
              <a:rPr lang="ru-RU" i="1" dirty="0"/>
              <a:t>(</a:t>
            </a:r>
            <a:r>
              <a:rPr lang="en-US" i="1" dirty="0" err="1"/>
              <a:t>Gentiana</a:t>
            </a:r>
            <a:r>
              <a:rPr lang="en-US" i="1" dirty="0"/>
              <a:t> </a:t>
            </a:r>
            <a:r>
              <a:rPr lang="en-US" i="1" dirty="0" err="1"/>
              <a:t>amarella</a:t>
            </a:r>
            <a:r>
              <a:rPr lang="en-US" i="1" dirty="0"/>
              <a:t>)</a:t>
            </a:r>
            <a:r>
              <a:rPr lang="en-US" dirty="0"/>
              <a:t>, </a:t>
            </a:r>
            <a:r>
              <a:rPr lang="ru-RU" dirty="0"/>
              <a:t>яка росте </a:t>
            </a:r>
            <a:r>
              <a:rPr lang="ru-RU" dirty="0" err="1"/>
              <a:t>тільки</a:t>
            </a:r>
            <a:r>
              <a:rPr lang="ru-RU" dirty="0"/>
              <a:t> на </a:t>
            </a:r>
            <a:r>
              <a:rPr lang="ru-RU" dirty="0" err="1"/>
              <a:t>Лисій</a:t>
            </a:r>
            <a:r>
              <a:rPr lang="ru-RU" dirty="0"/>
              <a:t> </a:t>
            </a:r>
            <a:r>
              <a:rPr lang="ru-RU" dirty="0" err="1"/>
              <a:t>горі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1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turmir.com/uploads/user_138/Lysagora/LysayaGoraM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56" y="0"/>
            <a:ext cx="91754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19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kiev-book.narod.ru/800c3/l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035"/>
            <a:ext cx="9306305" cy="683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773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asset1.mapia.ua/assets/photos/000/018/154/photos/large/__________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74"/>
            <a:ext cx="9144000" cy="686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ik-library.narod.ru/park.images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268"/>
            <a:ext cx="9144000" cy="6878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439" y="141972"/>
            <a:ext cx="9088561" cy="646331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b="1" dirty="0"/>
              <a:t>Регіона́льні ландша́фтні (пейзажні) па́рки</a:t>
            </a:r>
            <a:r>
              <a:rPr lang="vi-VN" dirty="0"/>
              <a:t> (</a:t>
            </a:r>
            <a:r>
              <a:rPr lang="vi-VN" i="1" dirty="0"/>
              <a:t>РЛП</a:t>
            </a:r>
            <a:r>
              <a:rPr lang="vi-VN" dirty="0"/>
              <a:t>) — окрема категорія територій і об'єктів природно-заповідного </a:t>
            </a:r>
            <a:r>
              <a:rPr lang="vi-VN" dirty="0" smtClean="0"/>
              <a:t>фонду</a:t>
            </a:r>
            <a:r>
              <a:rPr lang="uk-UA" dirty="0"/>
              <a:t>.</a:t>
            </a:r>
            <a:endParaRPr lang="ru-RU" dirty="0"/>
          </a:p>
        </p:txBody>
      </p:sp>
      <p:sp>
        <p:nvSpPr>
          <p:cNvPr id="5" name="AutoShape 2" descr="http://dik-library.narod.ru/park.images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://dik-library.narod.ru/park.images/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dik-library.narod.ru/park.images/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ukrainaincognita.com/sites/default/files/u3/gubkiv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96752"/>
            <a:ext cx="3371666" cy="2531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ohodushki.org/uk/places/regional-landscape-park-kleban-byk/images/regional-landscape-park-kleban-byk-1446x1024x768x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3899924" cy="2924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dn.nice-places.com/data/articles/gallery/458/812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467" y="4418084"/>
            <a:ext cx="3662161" cy="2439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1.city-adm.lviv.ua/portal/components/com_mtree/img/listings/m/4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57" y="-17194"/>
            <a:ext cx="9178462" cy="6875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092" y="188640"/>
            <a:ext cx="8229600" cy="1152128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/>
              <a:t>Регіональний ландшафтний парк</a:t>
            </a:r>
            <a:br>
              <a:rPr lang="uk-UA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64910" y="4826675"/>
            <a:ext cx="7038528" cy="203132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err="1"/>
              <a:t>Головними</a:t>
            </a:r>
            <a:r>
              <a:rPr lang="ru-RU" b="1" i="1" dirty="0"/>
              <a:t> </a:t>
            </a:r>
            <a:r>
              <a:rPr lang="ru-RU" b="1" i="1" dirty="0" err="1"/>
              <a:t>завданнями</a:t>
            </a:r>
            <a:r>
              <a:rPr lang="ru-RU" b="1" i="1" dirty="0"/>
              <a:t> </a:t>
            </a:r>
            <a:r>
              <a:rPr lang="ru-RU" b="1" i="1" dirty="0" err="1"/>
              <a:t>регіональних</a:t>
            </a:r>
            <a:r>
              <a:rPr lang="ru-RU" b="1" i="1" dirty="0"/>
              <a:t> </a:t>
            </a:r>
            <a:r>
              <a:rPr lang="ru-RU" b="1" i="1" dirty="0" err="1"/>
              <a:t>ландшафтних</a:t>
            </a:r>
            <a:r>
              <a:rPr lang="ru-RU" b="1" i="1" dirty="0"/>
              <a:t> </a:t>
            </a:r>
            <a:r>
              <a:rPr lang="ru-RU" b="1" i="1" dirty="0" err="1"/>
              <a:t>парків</a:t>
            </a:r>
            <a:r>
              <a:rPr lang="ru-RU" b="1" i="1" dirty="0"/>
              <a:t> є: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та </a:t>
            </a:r>
            <a:r>
              <a:rPr lang="ru-RU" dirty="0" err="1"/>
              <a:t>історико-культурних</a:t>
            </a:r>
            <a:r>
              <a:rPr lang="ru-RU" dirty="0"/>
              <a:t> </a:t>
            </a:r>
            <a:r>
              <a:rPr lang="ru-RU" dirty="0" err="1"/>
              <a:t>комплексів</a:t>
            </a:r>
            <a:r>
              <a:rPr lang="ru-RU" dirty="0"/>
              <a:t> та </a:t>
            </a:r>
            <a:r>
              <a:rPr lang="ru-RU" dirty="0" err="1"/>
              <a:t>об'єктів</a:t>
            </a:r>
            <a:r>
              <a:rPr lang="ru-RU" dirty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/>
              <a:t>створення</a:t>
            </a:r>
            <a:r>
              <a:rPr lang="ru-RU" dirty="0"/>
              <a:t> умов для </a:t>
            </a:r>
            <a:r>
              <a:rPr lang="ru-RU" dirty="0" err="1"/>
              <a:t>ефективного</a:t>
            </a:r>
            <a:r>
              <a:rPr lang="ru-RU" dirty="0"/>
              <a:t> </a:t>
            </a:r>
            <a:r>
              <a:rPr lang="ru-RU" dirty="0" smtClean="0"/>
              <a:t>туризму</a:t>
            </a:r>
            <a:r>
              <a:rPr lang="en-US" dirty="0"/>
              <a:t>,</a:t>
            </a:r>
            <a:r>
              <a:rPr lang="ru-RU" dirty="0" smtClean="0"/>
              <a:t> </a:t>
            </a:r>
            <a:r>
              <a:rPr lang="ru-RU" dirty="0" err="1"/>
              <a:t>відпочинку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рекреаційної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в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з </a:t>
            </a:r>
            <a:r>
              <a:rPr lang="ru-RU" dirty="0" err="1"/>
              <a:t>додержанням</a:t>
            </a:r>
            <a:r>
              <a:rPr lang="ru-RU" dirty="0"/>
              <a:t> режиму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заповідних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комплексів</a:t>
            </a:r>
            <a:r>
              <a:rPr lang="ru-RU" dirty="0"/>
              <a:t> і </a:t>
            </a:r>
            <a:r>
              <a:rPr lang="ru-RU" dirty="0" err="1"/>
              <a:t>об'єктів</a:t>
            </a:r>
            <a:r>
              <a:rPr lang="ru-RU" dirty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/>
              <a:t>сприяння</a:t>
            </a:r>
            <a:r>
              <a:rPr lang="ru-RU" dirty="0"/>
              <a:t> </a:t>
            </a:r>
            <a:r>
              <a:rPr lang="ru-RU" dirty="0" err="1"/>
              <a:t>екологічній</a:t>
            </a:r>
            <a:r>
              <a:rPr lang="ru-RU" dirty="0"/>
              <a:t> </a:t>
            </a:r>
            <a:r>
              <a:rPr lang="ru-RU" dirty="0" err="1"/>
              <a:t>освітньо-виховній</a:t>
            </a:r>
            <a:r>
              <a:rPr lang="ru-RU" dirty="0"/>
              <a:t> </a:t>
            </a:r>
            <a:r>
              <a:rPr lang="ru-RU" dirty="0" err="1"/>
              <a:t>роботі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10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s417217.vk.me/v417217363/5994/ACxyuvsL0l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38" y="0"/>
            <a:ext cx="917793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228" y="0"/>
            <a:ext cx="8229600" cy="1628800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err="1" smtClean="0"/>
              <a:t>Регіональний</a:t>
            </a:r>
            <a:r>
              <a:rPr lang="ru-RU" dirty="0" smtClean="0"/>
              <a:t> </a:t>
            </a:r>
            <a:r>
              <a:rPr lang="ru-RU" dirty="0" err="1" smtClean="0"/>
              <a:t>ландшафтний</a:t>
            </a:r>
            <a:r>
              <a:rPr lang="ru-RU" dirty="0" smtClean="0"/>
              <a:t> парк </a:t>
            </a:r>
            <a:r>
              <a:rPr lang="ru-RU" dirty="0" err="1" smtClean="0"/>
              <a:t>Дніпровські</a:t>
            </a:r>
            <a:r>
              <a:rPr lang="ru-RU" dirty="0" smtClean="0"/>
              <a:t> </a:t>
            </a:r>
            <a:r>
              <a:rPr lang="ru-RU" dirty="0" err="1" smtClean="0"/>
              <a:t>острови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445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img.kiev.pravda.com.ua/images/doc/9/2/92cc144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877" cy="6848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28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thumb/0/03/%D0%94%D0%BD%D1%96%D0%BF%D1%80%D0%BE%D0%B2%D1%81%D1%8C%D0%BA%D1%96_%D0%BE%D1%81%D1%82%D1%80%D0%BE%D0%B2%D0%B8_-_02.jpg/1024px-%D0%94%D0%BD%D1%96%D0%BF%D1%80%D0%BE%D0%B2%D1%81%D1%8C%D0%BA%D1%96_%D0%BE%D1%81%D1%82%D1%80%D0%BE%D0%B2%D0%B8_-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726" y="4800711"/>
            <a:ext cx="5886400" cy="203132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/>
              <a:t>Дніпровські</a:t>
            </a:r>
            <a:r>
              <a:rPr lang="ru-RU" dirty="0"/>
              <a:t> </a:t>
            </a:r>
            <a:r>
              <a:rPr lang="ru-RU" dirty="0" err="1"/>
              <a:t>острови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неймовірна</a:t>
            </a:r>
            <a:r>
              <a:rPr lang="ru-RU" dirty="0"/>
              <a:t> окраса </a:t>
            </a:r>
            <a:r>
              <a:rPr lang="ru-RU" dirty="0" err="1"/>
              <a:t>Києва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, де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поспілкуватися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природою і </a:t>
            </a:r>
            <a:r>
              <a:rPr lang="ru-RU" dirty="0" err="1"/>
              <a:t>спочити</a:t>
            </a:r>
            <a:r>
              <a:rPr lang="ru-RU" dirty="0"/>
              <a:t> </a:t>
            </a:r>
            <a:r>
              <a:rPr lang="ru-RU" dirty="0" err="1"/>
              <a:t>душею</a:t>
            </a:r>
            <a:r>
              <a:rPr lang="ru-RU" dirty="0"/>
              <a:t> і </a:t>
            </a:r>
            <a:r>
              <a:rPr lang="ru-RU" dirty="0" err="1"/>
              <a:t>тілом</a:t>
            </a:r>
            <a:r>
              <a:rPr lang="ru-RU" dirty="0"/>
              <a:t>! До того ж, </a:t>
            </a:r>
            <a:r>
              <a:rPr lang="ru-RU" dirty="0" err="1"/>
              <a:t>острови</a:t>
            </a:r>
            <a:r>
              <a:rPr lang="ru-RU" dirty="0"/>
              <a:t> </a:t>
            </a:r>
            <a:r>
              <a:rPr lang="ru-RU" dirty="0" err="1"/>
              <a:t>говорять</a:t>
            </a:r>
            <a:r>
              <a:rPr lang="ru-RU" dirty="0"/>
              <a:t> до нас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глибини</a:t>
            </a:r>
            <a:r>
              <a:rPr lang="ru-RU" dirty="0"/>
              <a:t> </a:t>
            </a:r>
            <a:r>
              <a:rPr lang="ru-RU" dirty="0" err="1"/>
              <a:t>віків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на </a:t>
            </a:r>
            <a:r>
              <a:rPr lang="ru-RU" dirty="0" err="1"/>
              <a:t>Трухановому</a:t>
            </a:r>
            <a:r>
              <a:rPr lang="ru-RU" dirty="0"/>
              <a:t> </a:t>
            </a:r>
            <a:r>
              <a:rPr lang="ru-RU" dirty="0" err="1"/>
              <a:t>острові</a:t>
            </a:r>
            <a:r>
              <a:rPr lang="ru-RU" dirty="0"/>
              <a:t> </a:t>
            </a:r>
            <a:r>
              <a:rPr lang="ru-RU" dirty="0" err="1"/>
              <a:t>виявлені</a:t>
            </a:r>
            <a:r>
              <a:rPr lang="ru-RU" dirty="0"/>
              <a:t> </a:t>
            </a:r>
            <a:r>
              <a:rPr lang="ru-RU" dirty="0" err="1"/>
              <a:t>артефакти</a:t>
            </a:r>
            <a:r>
              <a:rPr lang="ru-RU" dirty="0"/>
              <a:t> </a:t>
            </a:r>
            <a:r>
              <a:rPr lang="ru-RU" dirty="0" err="1"/>
              <a:t>доби</a:t>
            </a:r>
            <a:r>
              <a:rPr lang="ru-RU" dirty="0"/>
              <a:t> </a:t>
            </a:r>
            <a:r>
              <a:rPr lang="ru-RU" dirty="0" err="1"/>
              <a:t>бронзи</a:t>
            </a:r>
            <a:r>
              <a:rPr lang="ru-RU" dirty="0"/>
              <a:t> (ІІІ- І тис. до н. е.).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Труханів</a:t>
            </a:r>
            <a:r>
              <a:rPr lang="ru-RU" dirty="0"/>
              <a:t> </a:t>
            </a:r>
            <a:r>
              <a:rPr lang="ru-RU" dirty="0" err="1"/>
              <a:t>острів</a:t>
            </a:r>
            <a:r>
              <a:rPr lang="ru-RU" dirty="0"/>
              <a:t> </a:t>
            </a:r>
            <a:r>
              <a:rPr lang="ru-RU" dirty="0" err="1"/>
              <a:t>згадується</a:t>
            </a:r>
            <a:r>
              <a:rPr lang="ru-RU" dirty="0"/>
              <a:t> у ХІІ ст. У той же час </a:t>
            </a:r>
            <a:r>
              <a:rPr lang="ru-RU" dirty="0" err="1"/>
              <a:t>згадується</a:t>
            </a:r>
            <a:r>
              <a:rPr lang="ru-RU" dirty="0"/>
              <a:t> і </a:t>
            </a:r>
            <a:r>
              <a:rPr lang="ru-RU" dirty="0" err="1"/>
              <a:t>острів</a:t>
            </a:r>
            <a:r>
              <a:rPr lang="ru-RU" dirty="0"/>
              <a:t> </a:t>
            </a:r>
            <a:r>
              <a:rPr lang="ru-RU" dirty="0" err="1"/>
              <a:t>навпроти</a:t>
            </a:r>
            <a:r>
              <a:rPr lang="ru-RU" dirty="0"/>
              <a:t> </a:t>
            </a:r>
            <a:r>
              <a:rPr lang="ru-RU" dirty="0" err="1"/>
              <a:t>Видубицького</a:t>
            </a:r>
            <a:r>
              <a:rPr lang="ru-RU" dirty="0"/>
              <a:t> </a:t>
            </a:r>
            <a:r>
              <a:rPr lang="ru-RU" dirty="0" err="1"/>
              <a:t>монастиря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5124" name="Picture 4" descr="http://stolichni.in.ua/wp-content/uploads/2012/02/ostrova60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538" y="0"/>
            <a:ext cx="5715000" cy="3086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40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relax.ua/wp-content/uploads/2008/07/img_44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82718" y="6036096"/>
            <a:ext cx="2313262" cy="46166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b="1" i="1" dirty="0"/>
              <a:t>Труханів острів</a:t>
            </a:r>
          </a:p>
        </p:txBody>
      </p:sp>
    </p:spTree>
    <p:extLst>
      <p:ext uri="{BB962C8B-B14F-4D97-AF65-F5344CB8AC3E}">
        <p14:creationId xmlns:p14="http://schemas.microsoft.com/office/powerpoint/2010/main" val="122049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Файл:Киев, Лысая гора, потерна 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53" y="-18256"/>
            <a:ext cx="9161253" cy="6870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 smtClean="0"/>
              <a:t>Лиса гора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89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asset1.mapia.ua/assets/photos/000/018/158/photos/large/__________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7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51541" y="3995678"/>
            <a:ext cx="4572000" cy="286232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 b="1" dirty="0"/>
              <a:t>Ли́са гора́</a:t>
            </a:r>
            <a:r>
              <a:rPr lang="vi-VN" dirty="0"/>
              <a:t> — історична місцевість у </a:t>
            </a:r>
            <a:r>
              <a:rPr lang="vi-VN" dirty="0" smtClean="0"/>
              <a:t>Києв</a:t>
            </a:r>
            <a:r>
              <a:rPr lang="uk-UA" dirty="0" smtClean="0"/>
              <a:t>і</a:t>
            </a:r>
            <a:r>
              <a:rPr lang="vi-VN" dirty="0" smtClean="0"/>
              <a:t> </a:t>
            </a:r>
            <a:r>
              <a:rPr lang="vi-VN" dirty="0"/>
              <a:t>Розташована на південний захід від </a:t>
            </a:r>
            <a:r>
              <a:rPr lang="vi-VN" dirty="0" smtClean="0"/>
              <a:t>Видубичів</a:t>
            </a:r>
            <a:r>
              <a:rPr lang="uk-UA" dirty="0"/>
              <a:t> </a:t>
            </a:r>
            <a:r>
              <a:rPr lang="vi-VN" dirty="0" smtClean="0"/>
              <a:t>на </a:t>
            </a:r>
            <a:r>
              <a:rPr lang="vi-VN" dirty="0"/>
              <a:t>правому березі річки Либідь, </a:t>
            </a:r>
            <a:r>
              <a:rPr lang="vi-VN" dirty="0" smtClean="0"/>
              <a:t>міжТеличкою</a:t>
            </a:r>
            <a:r>
              <a:rPr lang="uk-UA" dirty="0" smtClean="0"/>
              <a:t>, </a:t>
            </a:r>
            <a:r>
              <a:rPr lang="vi-VN" dirty="0" smtClean="0"/>
              <a:t>Саперною слобідкою</a:t>
            </a:r>
            <a:r>
              <a:rPr lang="vi-VN" dirty="0"/>
              <a:t> і Багриновою </a:t>
            </a:r>
            <a:r>
              <a:rPr lang="vi-VN" dirty="0" smtClean="0"/>
              <a:t>горою </a:t>
            </a:r>
            <a:r>
              <a:rPr lang="uk-UA" dirty="0" smtClean="0"/>
              <a:t>. </a:t>
            </a:r>
            <a:r>
              <a:rPr lang="vi-VN" dirty="0" smtClean="0"/>
              <a:t>До </a:t>
            </a:r>
            <a:r>
              <a:rPr lang="vi-VN" dirty="0"/>
              <a:t>неї прямують вулиці </a:t>
            </a:r>
            <a:r>
              <a:rPr lang="vi-VN" dirty="0" smtClean="0"/>
              <a:t>Лисогірська</a:t>
            </a:r>
            <a:r>
              <a:rPr lang="uk-UA" dirty="0"/>
              <a:t> </a:t>
            </a:r>
            <a:r>
              <a:rPr lang="vi-VN" dirty="0" smtClean="0"/>
              <a:t>і</a:t>
            </a:r>
            <a:r>
              <a:rPr lang="vi-VN" dirty="0"/>
              <a:t> </a:t>
            </a:r>
            <a:r>
              <a:rPr lang="vi-VN" dirty="0" smtClean="0"/>
              <a:t>Жигулівська</a:t>
            </a:r>
            <a:r>
              <a:rPr lang="uk-UA" dirty="0"/>
              <a:t>.</a:t>
            </a:r>
            <a:endParaRPr lang="vi-VN" dirty="0"/>
          </a:p>
          <a:p>
            <a:r>
              <a:rPr lang="vi-VN" dirty="0"/>
              <a:t>Сучасна Лиса гора — місце зборів язичників, толкіністів, представників молодіжних субкультур.</a:t>
            </a:r>
          </a:p>
        </p:txBody>
      </p:sp>
      <p:pic>
        <p:nvPicPr>
          <p:cNvPr id="8196" name="Picture 4" descr="http://os1.i.ua/3/1/7486282_a10143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89" y="-9128"/>
            <a:ext cx="3531890" cy="4709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50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176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РЕГІОНАЛЬНІ ЛАНДШАФТНІ ПАРКИ УКРАЇНИ </vt:lpstr>
      <vt:lpstr>Презентация PowerPoint</vt:lpstr>
      <vt:lpstr>Регіональний ландшафтний парк </vt:lpstr>
      <vt:lpstr>Регіональний ландшафтний парк Дніпровські острови </vt:lpstr>
      <vt:lpstr>Презентация PowerPoint</vt:lpstr>
      <vt:lpstr>Презентация PowerPoint</vt:lpstr>
      <vt:lpstr>Презентация PowerPoint</vt:lpstr>
      <vt:lpstr>Лиса гора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1</dc:creator>
  <cp:lastModifiedBy>1</cp:lastModifiedBy>
  <cp:revision>8</cp:revision>
  <dcterms:created xsi:type="dcterms:W3CDTF">2013-08-06T08:40:55Z</dcterms:created>
  <dcterms:modified xsi:type="dcterms:W3CDTF">2014-04-25T18:55:56Z</dcterms:modified>
</cp:coreProperties>
</file>