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9933FF"/>
    <a:srgbClr val="CC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2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456C8-2E1A-430B-A907-9678D2A374FC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1FC07-9D55-4194-85CB-AB3289C32A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456C8-2E1A-430B-A907-9678D2A374FC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1FC07-9D55-4194-85CB-AB3289C32A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456C8-2E1A-430B-A907-9678D2A374FC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1FC07-9D55-4194-85CB-AB3289C32A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456C8-2E1A-430B-A907-9678D2A374FC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1FC07-9D55-4194-85CB-AB3289C32A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456C8-2E1A-430B-A907-9678D2A374FC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6A1FC07-9D55-4194-85CB-AB3289C32A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456C8-2E1A-430B-A907-9678D2A374FC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1FC07-9D55-4194-85CB-AB3289C32A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456C8-2E1A-430B-A907-9678D2A374FC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1FC07-9D55-4194-85CB-AB3289C32A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456C8-2E1A-430B-A907-9678D2A374FC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1FC07-9D55-4194-85CB-AB3289C32A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456C8-2E1A-430B-A907-9678D2A374FC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1FC07-9D55-4194-85CB-AB3289C32A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456C8-2E1A-430B-A907-9678D2A374FC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1FC07-9D55-4194-85CB-AB3289C32A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456C8-2E1A-430B-A907-9678D2A374FC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1FC07-9D55-4194-85CB-AB3289C32A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CD456C8-2E1A-430B-A907-9678D2A374FC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6A1FC07-9D55-4194-85CB-AB3289C32A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m.ua/url?sa=i&amp;rct=j&amp;q=&amp;esrc=s&amp;frm=1&amp;source=images&amp;cd=&amp;cad=rja&amp;docid=CohRDrHCoiZJYM&amp;tbnid=Z0HvVu5RK5lM3M:&amp;ved=0CAUQjRw&amp;url=http://nashavselenaya.blogspot.com/p/blog-page_02.html&amp;ei=yhZ4Uf6QE4OWPfzLgVA&amp;bvm=bv.45580626,d.ZWU&amp;psig=AFQjCNEzMYqzGOpO7XkV9V6WA6NFlwfUeA&amp;ust=1366911034134296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ua/url?sa=i&amp;rct=j&amp;q=&amp;esrc=s&amp;frm=1&amp;source=images&amp;cd=&amp;cad=rja&amp;docid=qjbSSdiU-XJYmM&amp;tbnid=mwQZhqHIyHvqMM:&amp;ved=0CAUQjRw&amp;url=http://image-site.ru/gdefon/image/full/437448&amp;ei=Zh14Ufb-O8bwOoG5gNgK&amp;bvm=bv.45580626,d.ZWU&amp;psig=AFQjCNEzMYqzGOpO7XkV9V6WA6NFlwfUeA&amp;ust=1366911034134296" TargetMode="External"/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2" Type="http://schemas.openxmlformats.org/officeDocument/2006/relationships/hyperlink" Target="http://www.google.com.ua/url?sa=i&amp;rct=j&amp;q=&amp;esrc=s&amp;frm=1&amp;source=images&amp;cd=&amp;cad=rja&amp;docid=5WztkurJwe4i2M&amp;tbnid=HMAiHW3BIsFw3M:&amp;ved=0CAUQjRw&amp;url=http://www.photoportal.com.ua/photo/show/153&amp;ei=Cxp4Ue6bFsaMOIm6gYgF&amp;bvm=bv.45580626,d.ZWU&amp;psig=AFQjCNEzMYqzGOpO7XkV9V6WA6NFlwfUeA&amp;ust=136691103413429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.ua/url?sa=i&amp;rct=j&amp;q=&amp;esrc=s&amp;frm=1&amp;source=images&amp;cd=&amp;cad=rja&amp;docid=ti4xs6_YU3J6NM&amp;tbnid=hX1KgzlO4h4VrM:&amp;ved=0CAUQjRw&amp;url=http://kotomatrix.ru/forum/viewtopic.php?pid=87208&amp;ei=WRl4UY2ZGYn0Of7SgGA&amp;bvm=bv.45580626,d.ZWU&amp;psig=AFQjCNEzMYqzGOpO7XkV9V6WA6NFlwfUeA&amp;ust=1366911034134296" TargetMode="External"/><Relationship Id="rId5" Type="http://schemas.openxmlformats.org/officeDocument/2006/relationships/image" Target="../media/image4.jpeg"/><Relationship Id="rId4" Type="http://schemas.openxmlformats.org/officeDocument/2006/relationships/hyperlink" Target="http://www.google.com.ua/url?sa=i&amp;rct=j&amp;q=&amp;esrc=s&amp;frm=1&amp;source=images&amp;cd=&amp;cad=rja&amp;docid=JP2vGPrnlGvkaM&amp;tbnid=_y0SU7kQ81CmPM:&amp;ved=0CAUQjRw&amp;url=http://fantazija.narod.ru/&amp;ei=zxd4Ua6DF4irPMD6gJAG&amp;bvm=bv.45580626,d.ZWU&amp;psig=AFQjCNEzMYqzGOpO7XkV9V6WA6NFlwfUeA&amp;ust=1366911034134296" TargetMode="External"/><Relationship Id="rId9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ua/url?sa=i&amp;rct=j&amp;q=&amp;esrc=s&amp;frm=1&amp;source=images&amp;cd=&amp;cad=rja&amp;docid=1AbBR3T_S9ArbM&amp;tbnid=h_xDDyQa1G01hM:&amp;ved=0CAUQjRw&amp;url=http://forums.frontier.co.uk/showthread.php?p=98896&amp;ei=Sh54UcnPKISbPZzrgagF&amp;bvm=bv.45580626,d.ZWU&amp;psig=AFQjCNEzMYqzGOpO7XkV9V6WA6NFlwfUeA&amp;ust=1366911034134296" TargetMode="External"/><Relationship Id="rId13" Type="http://schemas.openxmlformats.org/officeDocument/2006/relationships/image" Target="../media/image12.jpeg"/><Relationship Id="rId18" Type="http://schemas.openxmlformats.org/officeDocument/2006/relationships/hyperlink" Target="http://kids.wosir.ua/uk/category/view/238" TargetMode="External"/><Relationship Id="rId3" Type="http://schemas.openxmlformats.org/officeDocument/2006/relationships/image" Target="../media/image7.jpeg"/><Relationship Id="rId21" Type="http://schemas.openxmlformats.org/officeDocument/2006/relationships/image" Target="../media/image16.jpeg"/><Relationship Id="rId7" Type="http://schemas.openxmlformats.org/officeDocument/2006/relationships/image" Target="../media/image9.jpeg"/><Relationship Id="rId12" Type="http://schemas.openxmlformats.org/officeDocument/2006/relationships/hyperlink" Target="http://www.google.com.ua/url?sa=i&amp;rct=j&amp;q=&amp;esrc=s&amp;frm=1&amp;source=images&amp;cd=&amp;cad=rja&amp;docid=xHrgg6onkrQdaM&amp;tbnid=lZ14u6ayGYpTHM:&amp;ved=0CAUQjRw&amp;url=http://www.infoportal.pp.ua/publ/erudit/mova/jak_mi_govorimo_borisa_antonenka_davidovicha_prikmetnik/20-1-0-489&amp;ei=DiB4UejXHIiQtQbx2oH4BQ&amp;bvm=bv.45580626,d.Yms&amp;psig=AFQjCNEuMomeD4ivHRzgR1-MH326R5_Cvw&amp;ust=1366913419067251" TargetMode="External"/><Relationship Id="rId17" Type="http://schemas.openxmlformats.org/officeDocument/2006/relationships/image" Target="../media/image14.jpeg"/><Relationship Id="rId25" Type="http://schemas.openxmlformats.org/officeDocument/2006/relationships/image" Target="../media/image18.jpeg"/><Relationship Id="rId2" Type="http://schemas.openxmlformats.org/officeDocument/2006/relationships/hyperlink" Target="http://www.google.com.ua/url?sa=i&amp;rct=j&amp;q=&amp;esrc=s&amp;frm=1&amp;source=images&amp;cd=&amp;cad=rja&amp;docid=T94enHn3VLV9AM&amp;tbnid=66hbdETCs65GsM:&amp;ved=0CAUQjRw&amp;url=http://uk.wikipedia.org/wiki/%D0%9F%D1%80%D0%B8%D1%80%D0%BE%D0%B4%D0%B0&amp;ei=xSN4UbGdAY_PsgaLlYAI&amp;bvm=bv.45580626,d.Yms&amp;psig=AFQjCNFpwRPjXhxMF5WTY7drfovY7_BmQQ&amp;ust=1366914316230463" TargetMode="External"/><Relationship Id="rId16" Type="http://schemas.openxmlformats.org/officeDocument/2006/relationships/hyperlink" Target="http://www.artkavun.kherson.ua/gallery-fotoiskusstvo_tavrii-4.htm" TargetMode="External"/><Relationship Id="rId20" Type="http://schemas.openxmlformats.org/officeDocument/2006/relationships/hyperlink" Target="http://www.google.com.ua/url?sa=i&amp;rct=j&amp;q=&amp;esrc=s&amp;frm=1&amp;source=images&amp;cd=&amp;cad=rja&amp;docid=DynT0t3nUulS9M&amp;tbnid=1yONVwST5qq5TM:&amp;ved=0CAUQjRw&amp;url=http://cikavo.com.ua/najshvydshi-tvaryny-svitu.html&amp;ei=KCF4UYvwMcTMsgaQo4GIDg&amp;bvm=bv.45580626,d.Yms&amp;psig=AFQjCNEuMomeD4ivHRzgR1-MH326R5_Cvw&amp;ust=136691341906725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.ua/url?sa=i&amp;rct=j&amp;q=&amp;esrc=s&amp;frm=1&amp;source=images&amp;cd=&amp;cad=rja&amp;docid=5sCg1Xb9kdSgPM&amp;tbnid=f-eZsmheJ4KoiM:&amp;ved=0CAUQjRw&amp;url=http://ukr.obozrevatel.com/news/vcheni-viyavili-scho-tvarini-tezh-reaguyut-na-loskit-smihom.htm&amp;ei=2SB4UY6IF4WVtQbipoCgDw&amp;bvm=bv.45580626,d.Yms&amp;psig=AFQjCNEuMomeD4ivHRzgR1-MH326R5_Cvw&amp;ust=1366913419067251" TargetMode="External"/><Relationship Id="rId11" Type="http://schemas.openxmlformats.org/officeDocument/2006/relationships/image" Target="../media/image11.jpeg"/><Relationship Id="rId24" Type="http://schemas.openxmlformats.org/officeDocument/2006/relationships/hyperlink" Target="http://www.google.com.ua/url?sa=i&amp;rct=j&amp;q=&amp;esrc=s&amp;frm=1&amp;source=images&amp;cd=&amp;cad=rja&amp;docid=xzlLNx20sLggAM&amp;tbnid=4nVL5UrIlTV3bM:&amp;ved=0CAUQjRw&amp;url=http://uk.my-walls.net/_-%D1%82%D0%B2%D0%B0%D1%80%D0%B8%D0%BD%D0%B8-%D1%87%D1%83%D0%B1%D0%B0%D1%82%D0%B0-gecko-%D0%B3%D0%B0%D1%80%D1%8F%D1%87%D0%B8%D0%B9/&amp;ei=mSF4UYfHNZDFtAaL-IDoAw&amp;bvm=bv.45580626,d.Yms&amp;psig=AFQjCNEuMomeD4ivHRzgR1-MH326R5_Cvw&amp;ust=1366913419067251" TargetMode="External"/><Relationship Id="rId5" Type="http://schemas.openxmlformats.org/officeDocument/2006/relationships/image" Target="../media/image8.jpeg"/><Relationship Id="rId15" Type="http://schemas.openxmlformats.org/officeDocument/2006/relationships/image" Target="../media/image13.jpeg"/><Relationship Id="rId23" Type="http://schemas.openxmlformats.org/officeDocument/2006/relationships/image" Target="../media/image17.jpeg"/><Relationship Id="rId10" Type="http://schemas.openxmlformats.org/officeDocument/2006/relationships/hyperlink" Target="https://www.google.com.ua/imgres?imgurl=http://www.profi-forex.org/system/news/24_radost.jpg&amp;imgrefurl=http://www.profi-forex.org/medicina/entry1008154152.html&amp;docid=Tw0fq4afKGX_XM&amp;tbnid=-_jvVx2n4NPo2M:&amp;w=480&amp;h=282&amp;ei=Wh94Uf6iLYWntAaA1IH4Ag&amp;ved=0CAIQxiAwAA&amp;iact=rics" TargetMode="External"/><Relationship Id="rId19" Type="http://schemas.openxmlformats.org/officeDocument/2006/relationships/image" Target="../media/image15.jpeg"/><Relationship Id="rId4" Type="http://schemas.openxmlformats.org/officeDocument/2006/relationships/hyperlink" Target="http://www.google.com.ua/url?sa=i&amp;rct=j&amp;q=&amp;esrc=s&amp;frm=1&amp;source=images&amp;cd=&amp;cad=rja&amp;docid=stj86jl8_uSIqM&amp;tbnid=2un4HgkIHQc3-M:&amp;ved=0CAUQjRw&amp;url=http://desktopwallpapers.org.ua/uk/image.php?id=2249&amp;ei=BSJ4UZmSLsPqswaD_YGoDQ&amp;bvm=bv.45580626,d.Yms&amp;psig=AFQjCNEuMomeD4ivHRzgR1-MH326R5_Cvw&amp;ust=1366913419067251" TargetMode="External"/><Relationship Id="rId9" Type="http://schemas.openxmlformats.org/officeDocument/2006/relationships/image" Target="../media/image10.jpeg"/><Relationship Id="rId14" Type="http://schemas.openxmlformats.org/officeDocument/2006/relationships/hyperlink" Target="http://la-bella.co.ua/choho-nas-vchat-tvaryny.html" TargetMode="External"/><Relationship Id="rId22" Type="http://schemas.openxmlformats.org/officeDocument/2006/relationships/hyperlink" Target="http://www.google.com.ua/url?sa=i&amp;rct=j&amp;q=&amp;esrc=s&amp;frm=1&amp;source=images&amp;cd=&amp;cad=rja&amp;docid=ogmU0FPRvcTZzM&amp;tbnid=2YC8O1MDZUJS-M:&amp;ved=0CAUQjRw&amp;url=http://prikol.i.ua/view/532141/&amp;ei=VyF4UcTSGMXNsgb4voAo&amp;bvm=bv.45580626,d.Yms&amp;psig=AFQjCNEuMomeD4ivHRzgR1-MH326R5_Cvw&amp;ust=1366913419067251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astol.com.ua/nature/32804-gory-ozero-voda-priroda-zelen-oblaka-solnce-nebo.html" TargetMode="External"/><Relationship Id="rId13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1.jpeg"/><Relationship Id="rId12" Type="http://schemas.openxmlformats.org/officeDocument/2006/relationships/hyperlink" Target="http://www.google.com.ua/url?sa=i&amp;rct=j&amp;q=&amp;esrc=s&amp;frm=1&amp;source=images&amp;cd=&amp;cad=rja&amp;docid=-9ne7G4WDShHCM&amp;tbnid=LKGICYeWM5URqM:&amp;ved=0CAUQjRw&amp;url=http://vmonitor.ru/wp/50470/&amp;ei=FSN4Uay6FsXgtQakj4GYBA&amp;bvm=bv.45580626,d.Yms&amp;psig=AFQjCNEoUdQ0BmXMCf_3tPF-rVbU9tGKHw&amp;ust=1366913975521430" TargetMode="External"/><Relationship Id="rId2" Type="http://schemas.openxmlformats.org/officeDocument/2006/relationships/hyperlink" Target="http://www.google.com.ua/url?sa=i&amp;rct=j&amp;q=&amp;esrc=s&amp;frm=1&amp;source=images&amp;cd=&amp;cad=rja&amp;docid=w7Dgg7udhx0esM&amp;tbnid=5-SWFqLjaV-7TM:&amp;ved=&amp;url=http://kakady.at.ua/photo/priroda/19&amp;ei=NyJ4UempC8KWtAau6YDYBQ&amp;bvm=bv.45580626,d.Yms&amp;psig=AFQjCNEoUdQ0BmXMCf_3tPF-rVbU9tGKHw&amp;ust=1366913975521430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nevseoboi.com.ua/oboi-wallpapers/priroda/page/4/" TargetMode="External"/><Relationship Id="rId11" Type="http://schemas.openxmlformats.org/officeDocument/2006/relationships/image" Target="../media/image23.jpeg"/><Relationship Id="rId5" Type="http://schemas.openxmlformats.org/officeDocument/2006/relationships/image" Target="../media/image20.jpeg"/><Relationship Id="rId10" Type="http://schemas.openxmlformats.org/officeDocument/2006/relationships/hyperlink" Target="http://www.google.com.ua/url?sa=i&amp;rct=j&amp;q=&amp;esrc=s&amp;frm=1&amp;source=images&amp;cd=&amp;cad=rja&amp;docid=V7eBk0HesdsnIM&amp;tbnid=aApPFFgATzoxJM:&amp;ved=0CAUQjRw&amp;url=http://oboyma.at.ua/load/priroda/priroda/3&amp;ei=viJ4UfefEMestAau0IGoCA&amp;bvm=bv.45580626,d.Yms&amp;psig=AFQjCNEoUdQ0BmXMCf_3tPF-rVbU9tGKHw&amp;ust=1366913975521430" TargetMode="External"/><Relationship Id="rId4" Type="http://schemas.openxmlformats.org/officeDocument/2006/relationships/hyperlink" Target="http://www.google.com.ua/url?sa=i&amp;rct=j&amp;q=&amp;esrc=s&amp;frm=1&amp;source=images&amp;cd=&amp;cad=rja&amp;docid=7R4pjtWx-s7q7M&amp;tbnid=WoXnwydQcDnrLM:&amp;ved=0CAUQjRw&amp;url=http://www.bestwall.com.ua/img-shikarnaya-priroda-2105.htm&amp;ei=QCJ4UbauIsfcswa224HICw&amp;bvm=bv.45580626,d.Yms&amp;psig=AFQjCNEoUdQ0BmXMCf_3tPF-rVbU9tGKHw&amp;ust=1366913975521430" TargetMode="External"/><Relationship Id="rId9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ua/url?sa=i&amp;rct=j&amp;q=&amp;esrc=s&amp;frm=1&amp;source=images&amp;cd=&amp;cad=rja&amp;docid=CwSLsqB2c7RSdM&amp;tbnid=-WlRKUU1xF4oKM:&amp;ved=0CAUQjRw&amp;url=http://minfin.com.ua/2011/10/29/482321/&amp;ei=VSR4UaDnG4iltAbTt4D4Ag&amp;bvm=bv.45580626,d.Yms&amp;psig=AFQjCNHCyWwlcFXZaQZJN8IoF8fWA079LQ&amp;ust=1366914458838099" TargetMode="External"/><Relationship Id="rId3" Type="http://schemas.openxmlformats.org/officeDocument/2006/relationships/image" Target="../media/image25.jpeg"/><Relationship Id="rId7" Type="http://schemas.openxmlformats.org/officeDocument/2006/relationships/image" Target="../media/image27.jpeg"/><Relationship Id="rId2" Type="http://schemas.openxmlformats.org/officeDocument/2006/relationships/hyperlink" Target="http://www.google.com.ua/url?sa=i&amp;rct=j&amp;q=&amp;esrc=s&amp;frm=1&amp;source=images&amp;cd=&amp;cad=rja&amp;docid=1IQleADf8ysDCM&amp;tbnid=eKeKVN3iM24dfM:&amp;ved=0CAUQjRw&amp;url=http://darkway.org/162-samye-razrushitelnye-cunami-za-poslednie-100-let.html&amp;ei=qCR4UYi3BsrAtAajxIGYBw&amp;bvm=bv.45580626,d.Yms&amp;psig=AFQjCNE3sXIodUf0rgvSUXkmOIdVj2B5Ag&amp;ust=1366914559501456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ukr.obozrevatel.com/news/na-kamchattsi-aktivizuvalisya-vidrazu-tri-vulkani.htm" TargetMode="External"/><Relationship Id="rId5" Type="http://schemas.openxmlformats.org/officeDocument/2006/relationships/image" Target="../media/image26.jpeg"/><Relationship Id="rId4" Type="http://schemas.openxmlformats.org/officeDocument/2006/relationships/hyperlink" Target="http://www.google.com.ua/url?sa=i&amp;rct=j&amp;q=&amp;esrc=s&amp;frm=1&amp;source=images&amp;cd=&amp;cad=rja&amp;docid=RB99eTN00NHbwM&amp;tbnid=CyVFf9jbL724PM:&amp;ved=0CAUQjRw&amp;url=http://rooffaq.com/ua/molniya/1.php&amp;ei=sSN4UeCmI8estAau0IGoCA&amp;bvm=bv.45580626,d.Yms&amp;psig=AFQjCNFpwRPjXhxMF5WTY7drfovY7_BmQQ&amp;ust=1366914316230463" TargetMode="External"/><Relationship Id="rId9" Type="http://schemas.openxmlformats.org/officeDocument/2006/relationships/image" Target="../media/image2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ua/url?sa=i&amp;rct=j&amp;q=&amp;esrc=s&amp;frm=1&amp;source=images&amp;cd=&amp;cad=rja&amp;docid=y6otSQnQuuhU2M&amp;tbnid=H5QcKD3WH6MgyM:&amp;ved=0CAUQjRw&amp;url=http://www.poetryclub.com.ua/goto.php?id=153401&amp;go=prev&amp;ei=Dih4UaHADsaNONipgKAM&amp;bvm=bv.45580626,d.Yms&amp;psig=AFQjCNGrnDWB1kK4EcnJ4AcGqEyGy_T22A&amp;ust=1366915446898828" TargetMode="External"/><Relationship Id="rId3" Type="http://schemas.openxmlformats.org/officeDocument/2006/relationships/image" Target="../media/image29.jpeg"/><Relationship Id="rId7" Type="http://schemas.openxmlformats.org/officeDocument/2006/relationships/image" Target="../media/image31.jpeg"/><Relationship Id="rId2" Type="http://schemas.openxmlformats.org/officeDocument/2006/relationships/hyperlink" Target="http://www.google.com.ua/url?sa=i&amp;rct=j&amp;q=&amp;esrc=s&amp;frm=1&amp;source=images&amp;cd=&amp;cad=rja&amp;docid=qWicW9DqHsb6HM&amp;tbnid=jVbla9Imd9LMyM:&amp;ved=0CAUQjRw&amp;url=http://rivne1.tv/Info/?id=10842&amp;ei=-SZ4UcPeHsSEO6_0gWA&amp;bvm=bv.45580626,d.Yms&amp;psig=AFQjCNH9HcojQ6dlCGsXNXGSHE736I9Rng&amp;ust=1366915105677564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google.com.ua/url?sa=i&amp;rct=j&amp;q=&amp;esrc=s&amp;frm=1&amp;source=images&amp;cd=&amp;cad=rja&amp;docid=GM52QgybQjIhJM&amp;tbnid=LBIJQDk4VFdJPM:&amp;ved=0CAUQjRw&amp;url=http://joyreactor.cc/tag/%25D1%2580%25D0%25BE%25D1%2581%25D0%25B0&amp;ei=pSd4UaODGMTHPcnAgagJ&amp;bvm=bv.45580626,d.Yms&amp;psig=AFQjCNGnQ-FA6tsaY3EHBGh5SCgMEE8Slw&amp;ust=1366915284919224" TargetMode="External"/><Relationship Id="rId5" Type="http://schemas.openxmlformats.org/officeDocument/2006/relationships/image" Target="../media/image30.jpeg"/><Relationship Id="rId4" Type="http://schemas.openxmlformats.org/officeDocument/2006/relationships/hyperlink" Target="http://www.google.com.ua/url?sa=i&amp;rct=j&amp;q=&amp;esrc=s&amp;frm=1&amp;source=images&amp;cd=&amp;cad=rja&amp;docid=_sFDWuHVfzsidM&amp;tbnid=MSZ_vffleU7BMM:&amp;ved=0CAUQjRw&amp;url=http://pti.kiev.ua/photogallery/376-charvna-planeta.html&amp;ei=uyZ4Ufj2BYTmOfeZgKAP&amp;bvm=bv.45580626,d.Yms&amp;psig=AFQjCNH9HcojQ6dlCGsXNXGSHE736I9Rng&amp;ust=1366915105677564" TargetMode="External"/><Relationship Id="rId9" Type="http://schemas.openxmlformats.org/officeDocument/2006/relationships/image" Target="../media/image3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ua/url?sa=i&amp;rct=j&amp;q=&amp;esrc=s&amp;frm=1&amp;source=images&amp;cd=&amp;cad=rja&amp;docid=83zZQvoRWFWJeM&amp;tbnid=O0wJCBlP4SPLKM:&amp;ved=0CAUQjRw&amp;url=http://architekt.in.ua/hotychnyj-styl.html&amp;ei=bip4UZreAoPoPOvdgDg&amp;psig=AFQjCNGAfO5dX0f--q6JWVTLs27cXZKCVA&amp;ust=1366916067545148" TargetMode="External"/><Relationship Id="rId3" Type="http://schemas.openxmlformats.org/officeDocument/2006/relationships/image" Target="../media/image33.jpeg"/><Relationship Id="rId7" Type="http://schemas.openxmlformats.org/officeDocument/2006/relationships/image" Target="../media/image35.jpeg"/><Relationship Id="rId2" Type="http://schemas.openxmlformats.org/officeDocument/2006/relationships/hyperlink" Target="http://www.google.com.ua/url?sa=i&amp;rct=j&amp;q=&amp;esrc=s&amp;frm=1&amp;source=images&amp;cd=&amp;cad=rja&amp;docid=dDfEv_KQ9Ra2DM&amp;tbnid=vs8uiOp_G-Jg2M:&amp;ved=0CAUQjRw&amp;url=http://msu.edu.ua/2013/02/pamyatni-ta-svyatkovi-daty-lyutoho/&amp;ei=Til4Udv4EsajPeXygMgH&amp;bvm=bv.45580626,d.Yms&amp;psig=AFQjCNFsrze_LZDlJ5zRJPklUL3lArEwJQ&amp;ust=136691576823494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.ua/url?sa=i&amp;rct=j&amp;q=&amp;esrc=s&amp;frm=1&amp;source=images&amp;cd=&amp;cad=rja&amp;docid=zz4eSTMrMMLTnM&amp;tbnid=Hx6sAPWCGU1e0M:&amp;ved=0CAUQjRw&amp;url=http://tour.lipetsk-reisen.com/archives/301&amp;ei=9il4UdqhFoG1PI6wgNAD&amp;psig=AFQjCNHsIAKJEBJyI7RtssRBxxg_8ZMVwg&amp;ust=1366915924007403" TargetMode="External"/><Relationship Id="rId11" Type="http://schemas.openxmlformats.org/officeDocument/2006/relationships/image" Target="../media/image37.jpeg"/><Relationship Id="rId5" Type="http://schemas.openxmlformats.org/officeDocument/2006/relationships/image" Target="../media/image34.jpeg"/><Relationship Id="rId10" Type="http://schemas.openxmlformats.org/officeDocument/2006/relationships/hyperlink" Target="http://www.google.com.ua/url?sa=i&amp;rct=j&amp;q=&amp;esrc=s&amp;frm=1&amp;source=images&amp;cd=&amp;cad=rja&amp;docid=PfnKHNAaFqwwUM&amp;tbnid=i0ChyqgN3e5eaM:&amp;ved=0CAUQjRw&amp;url=http://allabouttrips.ru/roma/&amp;ei=rip4UaGOHsmkPZXsgTg&amp;psig=AFQjCNFXolmADXkvrOVdngbxSVttrk6RZA&amp;ust=1366916122220059" TargetMode="External"/><Relationship Id="rId4" Type="http://schemas.openxmlformats.org/officeDocument/2006/relationships/hyperlink" Target="http://www.google.com.ua/url?sa=i&amp;rct=j&amp;q=&amp;esrc=s&amp;frm=1&amp;source=images&amp;cd=&amp;cad=rja&amp;docid=AKU-8ocMtQsNUM&amp;tbnid=iTMFnUifDofLtM:&amp;ved=0CAUQjRw&amp;url=http://tsn.ua/kultura/luvr-viznali-naypopulyarnishim-muzeyem-svitu.html&amp;ei=2Sl4Uf-BIofnOsLlgIAJ&amp;psig=AFQjCNHsIAKJEBJyI7RtssRBxxg_8ZMVwg&amp;ust=1366915924007403" TargetMode="External"/><Relationship Id="rId9" Type="http://schemas.openxmlformats.org/officeDocument/2006/relationships/image" Target="../media/image3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rano.ru/kakoe-budushhee-nas-ozhidaet-chast-1/" TargetMode="External"/><Relationship Id="rId3" Type="http://schemas.openxmlformats.org/officeDocument/2006/relationships/image" Target="../media/image38.jpeg"/><Relationship Id="rId7" Type="http://schemas.openxmlformats.org/officeDocument/2006/relationships/image" Target="../media/image40.jpeg"/><Relationship Id="rId2" Type="http://schemas.openxmlformats.org/officeDocument/2006/relationships/hyperlink" Target="http://www.google.com.ua/url?sa=i&amp;rct=j&amp;q=&amp;esrc=s&amp;frm=1&amp;source=images&amp;cd=&amp;cad=rja&amp;docid=NRDi_fF50V_2yM&amp;tbnid=fQmpwwjVv61isM:&amp;ved=0CAUQjRw&amp;url=http://tsn.ua/nauka_it/skladeno-spisok-vinahodiv-yaki-cherez-10-rokiv-kardinalno-zminyat-zhittya.html&amp;ei=fit4UYfGIonZOsnBgYgP&amp;psig=AFQjCNFJTTAgEdb41MF4CojzlT1KJdo1-g&amp;ust=1366916335174509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tuvie.com/the-ecorium-project-can-foster-environment-awareness/" TargetMode="External"/><Relationship Id="rId5" Type="http://schemas.openxmlformats.org/officeDocument/2006/relationships/image" Target="../media/image39.jpeg"/><Relationship Id="rId4" Type="http://schemas.openxmlformats.org/officeDocument/2006/relationships/hyperlink" Target="http://www.telegraf.in.ua/popular/2013/03/20/fizik-yaderschik-aleksandr-harchenko-utverzhdaet-chto-emu-udalos-pobyvat-v-buduschem_10028368.html" TargetMode="External"/><Relationship Id="rId9" Type="http://schemas.openxmlformats.org/officeDocument/2006/relationships/image" Target="../media/image4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0"/>
            <a:ext cx="8429684" cy="1071546"/>
          </a:xfrm>
        </p:spPr>
        <p:txBody>
          <a:bodyPr/>
          <a:lstStyle/>
          <a:p>
            <a:r>
              <a:rPr lang="ru-RU" dirty="0" smtClean="0"/>
              <a:t>Наша планета Земля</a:t>
            </a:r>
            <a:endParaRPr lang="ru-RU" dirty="0"/>
          </a:p>
        </p:txBody>
      </p:sp>
      <p:pic>
        <p:nvPicPr>
          <p:cNvPr id="13314" name="Picture 2" descr="http://4.bp.blogspot.com/-nN3cU2fjMRo/TyrQ7uDi7-I/AAAAAAAAAoE/zqtvUDWvKtE/s1600/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71328"/>
            <a:ext cx="9144000" cy="5886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http://www.photoportal.com.ua/photos/0000/0153/34065_show.JPG?121508122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0"/>
            <a:ext cx="3429024" cy="4375346"/>
          </a:xfrm>
          <a:prstGeom prst="rect">
            <a:avLst/>
          </a:prstGeom>
          <a:noFill/>
        </p:spPr>
      </p:pic>
      <p:pic>
        <p:nvPicPr>
          <p:cNvPr id="14338" name="Picture 2" descr="http://fantazija.narod.ru/kart_zemlja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36285" y="0"/>
            <a:ext cx="4607715" cy="307181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00042"/>
            <a:ext cx="8258204" cy="5094938"/>
          </a:xfrm>
        </p:spPr>
        <p:txBody>
          <a:bodyPr/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14942" y="2000240"/>
            <a:ext cx="3929058" cy="257176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…як великий </a:t>
            </a:r>
            <a:r>
              <a:rPr lang="ru-RU" sz="3200" b="1" cap="none" spc="0" dirty="0" err="1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круглий</a:t>
            </a:r>
            <a:r>
              <a:rPr lang="ru-RU" sz="3200" b="1" cap="none" spc="0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cap="none" spc="0" dirty="0" err="1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синій</a:t>
            </a:r>
            <a:r>
              <a:rPr lang="ru-RU" sz="3200" b="1" cap="none" spc="0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cap="none" spc="0" dirty="0" err="1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коштовний</a:t>
            </a:r>
            <a:r>
              <a:rPr lang="ru-RU" sz="3200" b="1" cap="none" spc="0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cap="none" spc="0" dirty="0" err="1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камінь</a:t>
            </a:r>
            <a:r>
              <a:rPr lang="ru-RU" sz="3200" b="1" cap="none" spc="0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 темному </a:t>
            </a:r>
            <a:r>
              <a:rPr lang="ru-RU" sz="3200" b="1" cap="none" spc="0" dirty="0" err="1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просторі</a:t>
            </a:r>
            <a:r>
              <a:rPr lang="ru-RU" sz="3200" b="1" cap="none" spc="0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…</a:t>
            </a:r>
            <a:endParaRPr lang="ru-RU" sz="3200" b="1" cap="none" spc="0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4340" name="Picture 4" descr="http://www.gazeta.lv/images/img_2997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181733"/>
            <a:ext cx="3571868" cy="267626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5929330"/>
            <a:ext cx="378618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dirty="0" smtClean="0"/>
              <a:t>…6000 </a:t>
            </a:r>
            <a:r>
              <a:rPr lang="ru-RU" sz="2800" dirty="0" err="1" smtClean="0"/>
              <a:t>трильйон</a:t>
            </a:r>
            <a:r>
              <a:rPr lang="ru-RU" sz="2800" dirty="0" smtClean="0"/>
              <a:t> </a:t>
            </a:r>
            <a:r>
              <a:rPr lang="ru-RU" sz="2800" dirty="0" err="1" smtClean="0"/>
              <a:t>трильйонів</a:t>
            </a:r>
            <a:r>
              <a:rPr lang="ru-RU" sz="2800" dirty="0" smtClean="0"/>
              <a:t> тон…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1472" y="0"/>
            <a:ext cx="3228335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C9900"/>
                </a:solidFill>
              </a:rPr>
              <a:t>…як </a:t>
            </a:r>
            <a:r>
              <a:rPr lang="ru-RU" sz="3200" b="1" dirty="0" err="1" smtClean="0">
                <a:solidFill>
                  <a:srgbClr val="CC9900"/>
                </a:solidFill>
              </a:rPr>
              <a:t>гігантський</a:t>
            </a:r>
            <a:r>
              <a:rPr lang="ru-RU" sz="3200" b="1" dirty="0" smtClean="0">
                <a:solidFill>
                  <a:srgbClr val="CC9900"/>
                </a:solidFill>
              </a:rPr>
              <a:t> </a:t>
            </a:r>
            <a:r>
              <a:rPr lang="ru-RU" sz="3200" b="1" dirty="0" err="1" smtClean="0">
                <a:solidFill>
                  <a:srgbClr val="CC9900"/>
                </a:solidFill>
              </a:rPr>
              <a:t>магніт</a:t>
            </a:r>
            <a:r>
              <a:rPr lang="ru-RU" sz="3200" b="1" dirty="0" smtClean="0">
                <a:solidFill>
                  <a:srgbClr val="CC9900"/>
                </a:solidFill>
              </a:rPr>
              <a:t> </a:t>
            </a:r>
            <a:r>
              <a:rPr lang="ru-RU" sz="3200" b="1" dirty="0" err="1" smtClean="0">
                <a:solidFill>
                  <a:srgbClr val="CC9900"/>
                </a:solidFill>
              </a:rPr>
              <a:t>з</a:t>
            </a:r>
            <a:r>
              <a:rPr lang="ru-RU" sz="3200" b="1" dirty="0" smtClean="0">
                <a:solidFill>
                  <a:srgbClr val="CC9900"/>
                </a:solidFill>
              </a:rPr>
              <a:t>   полюсами …</a:t>
            </a:r>
            <a:endParaRPr lang="ru-RU" sz="3200" b="1" cap="none" spc="0" dirty="0">
              <a:ln w="1905"/>
              <a:solidFill>
                <a:srgbClr val="CC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4344" name="Picture 8" descr="https://encrypted-tbn1.gstatic.com/images?q=tbn:ANd9GcTnClhm0dv6XLpq3RfKfit9ccJXAHzqVjh6ZKCE_DFyiDa8AjU3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62500" y="3714752"/>
            <a:ext cx="4381500" cy="287655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4805954" y="5929330"/>
            <a:ext cx="433804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…</a:t>
            </a:r>
            <a:r>
              <a:rPr lang="ru-RU" sz="4000" b="1" cap="none" spc="0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життева</a:t>
            </a:r>
            <a:r>
              <a:rPr lang="ru-RU" sz="40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сила…</a:t>
            </a:r>
            <a:endParaRPr lang="ru-RU" sz="4000" b="1" cap="none" spc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24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24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36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36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 build="allAtOnce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92" name="Picture 32" descr="http://upload.wikimedia.org/wikipedia/commons/thumb/9/97/Coral_reef_in_Ras_Muhammad_nature_park_(Iolanda_reef).jpg/250px-Coral_reef_in_Ras_Muhammad_nature_park_(Iolanda_reef)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3429000"/>
            <a:ext cx="2381250" cy="1790701"/>
          </a:xfrm>
          <a:prstGeom prst="rect">
            <a:avLst/>
          </a:prstGeom>
          <a:noFill/>
        </p:spPr>
      </p:pic>
      <p:pic>
        <p:nvPicPr>
          <p:cNvPr id="15390" name="Picture 30" descr="https://encrypted-tbn0.gstatic.com/images?q=tbn:ANd9GcTqKXiVKWmoI43VWUlfE9HYLY01DO4D_7FGeehIUBbN90ogTGTN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46424" y="214290"/>
            <a:ext cx="2097576" cy="1571636"/>
          </a:xfrm>
          <a:prstGeom prst="rect">
            <a:avLst/>
          </a:prstGeom>
          <a:noFill/>
        </p:spPr>
      </p:pic>
      <p:pic>
        <p:nvPicPr>
          <p:cNvPr id="15376" name="Picture 16" descr="http://i.obozrevatel.ua/9/1233808/791671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6314" y="2571744"/>
            <a:ext cx="2464611" cy="1643074"/>
          </a:xfrm>
          <a:prstGeom prst="rect">
            <a:avLst/>
          </a:prstGeom>
          <a:noFill/>
        </p:spPr>
      </p:pic>
      <p:pic>
        <p:nvPicPr>
          <p:cNvPr id="15362" name="Picture 2" descr="http://altfast.ru/uploads/posts/2011-05/1304240602_1303818941_nasa_earth-1003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5500694" cy="333739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2500306"/>
            <a:ext cx="565116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…заселена людьми…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5366" name="Picture 6" descr="https://encrypted-tbn3.gstatic.com/images?q=tbn:ANd9GcRvFnR8HnFT4wyHrsYQNdJAaAp2pIwr3BruCbiW3cmjdZYx0T-e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71868" y="214290"/>
            <a:ext cx="3285730" cy="1928826"/>
          </a:xfrm>
          <a:prstGeom prst="rect">
            <a:avLst/>
          </a:prstGeom>
          <a:noFill/>
        </p:spPr>
      </p:pic>
      <p:pic>
        <p:nvPicPr>
          <p:cNvPr id="15368" name="Picture 8" descr="http://www.infoportal.pp.ua/_pu/4/48008025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3857628"/>
            <a:ext cx="1714480" cy="1249193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143372" y="5929330"/>
            <a:ext cx="474027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…і всім живим…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5370" name="Picture 10" descr="https://encrypted-tbn2.gstatic.com/images?q=tbn:ANd9GcRefqinhNs53EKJi3u5UP3Y11xmz6gtW2n-UZeWusAQxqx8Halr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214414" y="3357563"/>
            <a:ext cx="1714512" cy="1330138"/>
          </a:xfrm>
          <a:prstGeom prst="rect">
            <a:avLst/>
          </a:prstGeom>
          <a:noFill/>
        </p:spPr>
      </p:pic>
      <p:pic>
        <p:nvPicPr>
          <p:cNvPr id="15372" name="Picture 12" descr="http://www.artkavun.kherson.ua/images/gallery/big/4/120-G686B9.jpg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5202282"/>
            <a:ext cx="1679189" cy="1441428"/>
          </a:xfrm>
          <a:prstGeom prst="rect">
            <a:avLst/>
          </a:prstGeom>
          <a:noFill/>
        </p:spPr>
      </p:pic>
      <p:pic>
        <p:nvPicPr>
          <p:cNvPr id="15374" name="Picture 14" descr="http://kids.wosir.ua/upload/images/127116538609e13bc3bad82dd3010c50de8438bbaf.jpg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239000" y="1857364"/>
            <a:ext cx="1905000" cy="1762126"/>
          </a:xfrm>
          <a:prstGeom prst="rect">
            <a:avLst/>
          </a:prstGeom>
          <a:noFill/>
        </p:spPr>
      </p:pic>
      <p:pic>
        <p:nvPicPr>
          <p:cNvPr id="15382" name="Picture 22" descr="http://cikavo.com.ua/images/2010/04/Peregrine-Falcon.jpg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714480" y="4550489"/>
            <a:ext cx="2143140" cy="2307511"/>
          </a:xfrm>
          <a:prstGeom prst="rect">
            <a:avLst/>
          </a:prstGeom>
          <a:noFill/>
        </p:spPr>
      </p:pic>
      <p:pic>
        <p:nvPicPr>
          <p:cNvPr id="15384" name="Picture 24" descr="http://i1.i.ua/prikol/pic/1/4/532141.jpg">
            <a:hlinkClick r:id="rId22"/>
          </p:cNvPr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6858016" y="3714752"/>
            <a:ext cx="2285984" cy="1733033"/>
          </a:xfrm>
          <a:prstGeom prst="rect">
            <a:avLst/>
          </a:prstGeom>
          <a:noFill/>
        </p:spPr>
      </p:pic>
      <p:pic>
        <p:nvPicPr>
          <p:cNvPr id="15388" name="Picture 28" descr="https://encrypted-tbn3.gstatic.com/images?q=tbn:ANd9GcTQ9gDB8TXFOuhvvRMHsU29NDXfaZ9z4IUU3W4Og04bodIrhF3zdQ">
            <a:hlinkClick r:id="rId24"/>
          </p:cNvPr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5286380" y="4572008"/>
            <a:ext cx="2662653" cy="1500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6" name="Picture 12" descr="https://encrypted-tbn2.gstatic.com/images?q=tbn:ANd9GcSBSMbrMpaePhrhW6reRdpBLsObqa2Bq_xCQv2p5mq3WexymPz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3000372"/>
            <a:ext cx="3228975" cy="2581276"/>
          </a:xfrm>
          <a:prstGeom prst="rect">
            <a:avLst/>
          </a:prstGeom>
          <a:noFill/>
        </p:spPr>
      </p:pic>
      <p:pic>
        <p:nvPicPr>
          <p:cNvPr id="16386" name="Picture 2" descr="http://www.bestwall.com.ua/data/media/3/priroda_bwua_24.06.2012_007__1920x1200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02766" y="0"/>
            <a:ext cx="3541234" cy="221457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282" y="214290"/>
            <a:ext cx="515282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Кожної пори різна….</a:t>
            </a:r>
            <a:endParaRPr lang="ru-RU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6390" name="Picture 6" descr="http://co12.nevseoboi.com.ua/wallpapers/nature/1347903912-946835-0251904_www.nevseoboi.com.ua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000108"/>
            <a:ext cx="4184170" cy="2357454"/>
          </a:xfrm>
          <a:prstGeom prst="rect">
            <a:avLst/>
          </a:prstGeom>
          <a:noFill/>
        </p:spPr>
      </p:pic>
      <p:pic>
        <p:nvPicPr>
          <p:cNvPr id="16392" name="Picture 8" descr="https://encrypted-tbn2.gstatic.com/images?q=tbn:ANd9GcT2X_oM-2om6TCBSjAhf4EKOYQIDSjrKfmOUnPqlQHQpX2SP26c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00562" y="1928802"/>
            <a:ext cx="4352451" cy="2786082"/>
          </a:xfrm>
          <a:prstGeom prst="rect">
            <a:avLst/>
          </a:prstGeom>
          <a:noFill/>
        </p:spPr>
      </p:pic>
      <p:pic>
        <p:nvPicPr>
          <p:cNvPr id="16394" name="Picture 10" descr="http://oboyma.at.ua/_ld/0/43180732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4643446"/>
            <a:ext cx="3228975" cy="2019301"/>
          </a:xfrm>
          <a:prstGeom prst="rect">
            <a:avLst/>
          </a:prstGeom>
          <a:noFill/>
        </p:spPr>
      </p:pic>
      <p:pic>
        <p:nvPicPr>
          <p:cNvPr id="16398" name="Picture 14" descr="https://encrypted-tbn0.gstatic.com/images?q=tbn:ANd9GcT2bJR9GN8Kk31dwSGgWJYig15vVilYIKAKp32cBZI0Ow2yA2hF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857752" y="4838699"/>
            <a:ext cx="3429024" cy="2019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8" name="Picture 10" descr="http://darkway.org/uploads/posts/2011-03/1299972934_severe-weather-weather-250419_800_60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571874"/>
            <a:ext cx="4381500" cy="328612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71538" y="0"/>
            <a:ext cx="62634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Іноді небезпечна…</a:t>
            </a:r>
            <a:endParaRPr lang="ru-RU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17410" name="Picture 2" descr="https://encrypted-tbn1.gstatic.com/images?q=tbn:ANd9GcT_PJKdUJJIbVBAINQeLsvJL1zmrHu2pl7Ty7rEuYGac8VRb90kBQ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785794"/>
            <a:ext cx="4215114" cy="3143272"/>
          </a:xfrm>
          <a:prstGeom prst="rect">
            <a:avLst/>
          </a:prstGeom>
          <a:noFill/>
        </p:spPr>
      </p:pic>
      <p:pic>
        <p:nvPicPr>
          <p:cNvPr id="17414" name="Picture 6" descr="http://i.obozrevatel.ua/9/1035087/835489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71934" y="1000108"/>
            <a:ext cx="4286250" cy="2857500"/>
          </a:xfrm>
          <a:prstGeom prst="rect">
            <a:avLst/>
          </a:prstGeom>
          <a:noFill/>
        </p:spPr>
      </p:pic>
      <p:pic>
        <p:nvPicPr>
          <p:cNvPr id="17416" name="Picture 8" descr="http://minfin.com.ua/files/image/vulkan-nyiragongo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43504" y="3643314"/>
            <a:ext cx="4000496" cy="30003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://rivne1.tv/pics/info/i01084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786" y="214290"/>
            <a:ext cx="3786214" cy="3026739"/>
          </a:xfrm>
          <a:prstGeom prst="rect">
            <a:avLst/>
          </a:prstGeom>
          <a:noFill/>
        </p:spPr>
      </p:pic>
      <p:pic>
        <p:nvPicPr>
          <p:cNvPr id="18434" name="Picture 2" descr="http://pti.kiev.ua/uploads/posts/2011-03/1300896541_43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5984" y="1071546"/>
            <a:ext cx="3337054" cy="2500330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-1539745" y="285728"/>
            <a:ext cx="746906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933FF"/>
                </a:solidFill>
                <a:effectLst/>
              </a:rPr>
              <a:t>Але чарівна і незабутня…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933FF"/>
              </a:solidFill>
              <a:effectLst/>
            </a:endParaRPr>
          </a:p>
        </p:txBody>
      </p:sp>
      <p:pic>
        <p:nvPicPr>
          <p:cNvPr id="18440" name="Picture 8" descr="https://encrypted-tbn1.gstatic.com/images?q=tbn:ANd9GcQvV9HGgoEdSJ4oCa098YbP0mJ-IFQbyuoPibRYffvcQn13XkuTdw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357562"/>
            <a:ext cx="3869084" cy="2590804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</p:pic>
      <p:pic>
        <p:nvPicPr>
          <p:cNvPr id="18444" name="Picture 12" descr="http://www.poetryclub.com.ua/upload/poem_all/00153399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86248" y="3500438"/>
            <a:ext cx="4857752" cy="3357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0"/>
            <a:ext cx="418749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uk-UA" sz="4000" b="1" u="sng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Великі люди </a:t>
            </a:r>
          </a:p>
          <a:p>
            <a:pPr algn="ctr"/>
            <a:r>
              <a:rPr lang="uk-UA" sz="4000" b="1" u="sng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Велике минуле…</a:t>
            </a:r>
            <a:endParaRPr lang="ru-RU" sz="4000" b="1" u="sng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19458" name="Picture 2" descr="http://msu.edu.ua/wp-content/uploads/2013/02/stritennia-gospodnie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6472" y="0"/>
            <a:ext cx="3057528" cy="3290166"/>
          </a:xfrm>
          <a:prstGeom prst="rect">
            <a:avLst/>
          </a:prstGeom>
          <a:noFill/>
        </p:spPr>
      </p:pic>
      <p:pic>
        <p:nvPicPr>
          <p:cNvPr id="19460" name="Picture 4" descr="http://image.tsn.ua/media/images2/original/Jan2012/383543185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438649"/>
            <a:ext cx="3228975" cy="2419351"/>
          </a:xfrm>
          <a:prstGeom prst="rect">
            <a:avLst/>
          </a:prstGeom>
          <a:noFill/>
        </p:spPr>
      </p:pic>
      <p:pic>
        <p:nvPicPr>
          <p:cNvPr id="19462" name="Picture 6" descr="https://encrypted-tbn0.gstatic.com/images?q=tbn:ANd9GcS5XWHyP3af1np960PQuirDXR3ekg24mXQehJGJoD6aQk54vgQU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48" y="1571612"/>
            <a:ext cx="3857652" cy="2571768"/>
          </a:xfrm>
          <a:prstGeom prst="rect">
            <a:avLst/>
          </a:prstGeom>
          <a:noFill/>
        </p:spPr>
      </p:pic>
      <p:pic>
        <p:nvPicPr>
          <p:cNvPr id="19464" name="Picture 8" descr="http://architekt.in.ua/wp-content/uploads/2011/02/gotik1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43670" y="3071811"/>
            <a:ext cx="2500330" cy="2500330"/>
          </a:xfrm>
          <a:prstGeom prst="rect">
            <a:avLst/>
          </a:prstGeom>
          <a:noFill/>
        </p:spPr>
      </p:pic>
      <p:pic>
        <p:nvPicPr>
          <p:cNvPr id="19468" name="Picture 12" descr="http://allabouttrips.ru/wp-content/uploads/2011/01/рим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000364" y="3714752"/>
            <a:ext cx="3909087" cy="2928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image.tsn.ua/media/images2/original/May2011/38342475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65009" y="0"/>
            <a:ext cx="3878991" cy="2643206"/>
          </a:xfrm>
          <a:prstGeom prst="flowChartAlternateProcess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596" y="571480"/>
            <a:ext cx="6315896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perspectiveHeroicExtremeRightFacing"/>
            <a:lightRig rig="threePt" dir="t"/>
          </a:scene3d>
          <a:sp3d>
            <a:bevelT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Велике майбутнє…</a:t>
            </a:r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20484" name="Picture 4" descr="http://www.telegraf.in.ua/uploads/posts/2013-03/1363789273_budusche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267195"/>
            <a:ext cx="4142842" cy="2590805"/>
          </a:xfrm>
          <a:prstGeom prst="flowChartPunchedTape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0486" name="Picture 6" descr="http://www.tuvie.com/wp-content/uploads/the-ecorium-project-can-foster-environment-awareness3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628" y="2857496"/>
            <a:ext cx="3786214" cy="3607514"/>
          </a:xfrm>
          <a:prstGeom prst="teardrop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20488" name="Picture 8" descr="http://urano.ru/wp-content/uploads/2011/03/%D0%91%D1%83%D0%B4%D1%83%D1%89%D0%B5%D0%B5-1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57290" y="1714488"/>
            <a:ext cx="3787096" cy="2714644"/>
          </a:xfrm>
          <a:prstGeom prst="cube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99</TotalTime>
  <Words>61</Words>
  <Application>Microsoft Office PowerPoint</Application>
  <PresentationFormat>Экран (4:3)</PresentationFormat>
  <Paragraphs>14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Апекс</vt:lpstr>
      <vt:lpstr>Наша планета Земля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Наша планета Земля</dc:title>
  <dc:creator>XTreme.ws</dc:creator>
  <cp:lastModifiedBy>XTreme.ws</cp:lastModifiedBy>
  <cp:revision>11</cp:revision>
  <dcterms:created xsi:type="dcterms:W3CDTF">2013-04-24T17:02:37Z</dcterms:created>
  <dcterms:modified xsi:type="dcterms:W3CDTF">2013-04-24T18:42:30Z</dcterms:modified>
</cp:coreProperties>
</file>