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405" y="914400"/>
            <a:ext cx="6164653" cy="1371600"/>
          </a:xfrm>
        </p:spPr>
        <p:txBody>
          <a:bodyPr>
            <a:normAutofit/>
          </a:bodyPr>
          <a:lstStyle/>
          <a:p>
            <a:r>
              <a:rPr lang="uk-UA" sz="8000" dirty="0" err="1" smtClean="0"/>
              <a:t>україна</a:t>
            </a:r>
            <a:endParaRPr lang="uk-UA" sz="8000" dirty="0"/>
          </a:p>
        </p:txBody>
      </p:sp>
      <p:pic>
        <p:nvPicPr>
          <p:cNvPr id="6" name="Місце для зображення 5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r="19408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Місце для тексту 4"/>
          <p:cNvSpPr>
            <a:spLocks noGrp="1"/>
          </p:cNvSpPr>
          <p:nvPr>
            <p:ph type="body" sz="half" idx="2"/>
          </p:nvPr>
        </p:nvSpPr>
        <p:spPr>
          <a:xfrm>
            <a:off x="685800" y="2971799"/>
            <a:ext cx="6164653" cy="2823693"/>
          </a:xfrm>
        </p:spPr>
        <p:txBody>
          <a:bodyPr>
            <a:normAutofit fontScale="77500" lnSpcReduction="20000"/>
          </a:bodyPr>
          <a:lstStyle/>
          <a:p>
            <a:r>
              <a:rPr lang="uk-UA" sz="6200" dirty="0" smtClean="0"/>
              <a:t>Столиця: місто Київ</a:t>
            </a:r>
          </a:p>
          <a:p>
            <a:r>
              <a:rPr lang="uk-UA" sz="6200" dirty="0"/>
              <a:t>Населення:45 495 </a:t>
            </a:r>
            <a:r>
              <a:rPr lang="uk-UA" sz="6200" dirty="0" smtClean="0"/>
              <a:t>252 осіб</a:t>
            </a:r>
          </a:p>
          <a:p>
            <a:r>
              <a:rPr lang="uk-UA" sz="6200" dirty="0"/>
              <a:t>Густота:75,4 осіб/км² </a:t>
            </a:r>
            <a:endParaRPr lang="uk-UA" sz="6200" dirty="0" smtClean="0"/>
          </a:p>
          <a:p>
            <a:endParaRPr lang="uk-UA" dirty="0"/>
          </a:p>
        </p:txBody>
      </p:sp>
      <p:pic>
        <p:nvPicPr>
          <p:cNvPr id="7" name="Jan A.P. Kaczmarek - To Train Together (из кф Хатикосамый верный друг) музыка способна выразить то, что нельзя выразить в слова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3358" y="162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924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8672">
        <p15:prstTrans prst="curtains"/>
      </p:transition>
    </mc:Choice>
    <mc:Fallback>
      <p:transition spd="slow" advTm="86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6655" y="685535"/>
            <a:ext cx="8726077" cy="1456267"/>
          </a:xfrm>
        </p:spPr>
        <p:txBody>
          <a:bodyPr>
            <a:normAutofit/>
          </a:bodyPr>
          <a:lstStyle/>
          <a:p>
            <a:r>
              <a:rPr lang="uk-UA" sz="88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uk-UA" sz="88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львів</a:t>
            </a:r>
            <a:endParaRPr lang="uk-UA" sz="8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89" y="316971"/>
            <a:ext cx="4859427" cy="3649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516" y="2989677"/>
            <a:ext cx="4866216" cy="36496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91587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930">
        <p15:prstTrans prst="fracture"/>
      </p:transition>
    </mc:Choice>
    <mc:Fallback>
      <p:transition spd="slow" advTm="29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7075" y="5270633"/>
            <a:ext cx="10131425" cy="1456267"/>
          </a:xfrm>
        </p:spPr>
        <p:txBody>
          <a:bodyPr>
            <a:normAutofit/>
          </a:bodyPr>
          <a:lstStyle/>
          <a:p>
            <a:r>
              <a:rPr lang="uk-UA" sz="8800" dirty="0" smtClean="0">
                <a:cs typeface="Arabic Typesetting" panose="03020402040406030203" pitchFamily="66" charset="-78"/>
              </a:rPr>
              <a:t>         Кривий ріг</a:t>
            </a:r>
            <a:endParaRPr lang="uk-UA" sz="8800" dirty="0">
              <a:cs typeface="Arabic Typesetting" panose="03020402040406030203" pitchFamily="66" charset="-78"/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9" y="4187687"/>
            <a:ext cx="4995863" cy="2469524"/>
          </a:xfrm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456" y="462481"/>
            <a:ext cx="4866216" cy="3649662"/>
          </a:xfrm>
        </p:spPr>
      </p:pic>
    </p:spTree>
    <p:extLst>
      <p:ext uri="{BB962C8B-B14F-4D97-AF65-F5344CB8AC3E}">
        <p14:creationId xmlns:p14="http://schemas.microsoft.com/office/powerpoint/2010/main" val="21347077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998">
        <p15:prstTrans prst="prestige"/>
      </p:transition>
    </mc:Choice>
    <mc:Fallback>
      <p:transition spd="slow" advTm="39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3108" y="2968487"/>
            <a:ext cx="10131425" cy="1456267"/>
          </a:xfrm>
        </p:spPr>
        <p:txBody>
          <a:bodyPr>
            <a:normAutofit/>
          </a:bodyPr>
          <a:lstStyle/>
          <a:p>
            <a:r>
              <a:rPr lang="uk-UA" sz="8800" dirty="0" smtClean="0"/>
              <a:t>          </a:t>
            </a:r>
            <a:r>
              <a:rPr lang="uk-UA" sz="8800" dirty="0" err="1" smtClean="0"/>
              <a:t>миколаїв</a:t>
            </a:r>
            <a:endParaRPr lang="uk-UA" sz="8800" dirty="0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338"/>
            <a:ext cx="4866216" cy="3649662"/>
          </a:xfrm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15" y="0"/>
            <a:ext cx="4995862" cy="3023566"/>
          </a:xfrm>
        </p:spPr>
      </p:pic>
    </p:spTree>
    <p:extLst>
      <p:ext uri="{BB962C8B-B14F-4D97-AF65-F5344CB8AC3E}">
        <p14:creationId xmlns:p14="http://schemas.microsoft.com/office/powerpoint/2010/main" val="3247536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4">
        <p:blinds dir="vert"/>
      </p:transition>
    </mc:Choice>
    <mc:Fallback>
      <p:transition spd="slow" advTm="1004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018168">
            <a:off x="-705118" y="1202028"/>
            <a:ext cx="10131425" cy="1456267"/>
          </a:xfrm>
        </p:spPr>
        <p:txBody>
          <a:bodyPr>
            <a:normAutofit/>
          </a:bodyPr>
          <a:lstStyle/>
          <a:p>
            <a:r>
              <a:rPr lang="uk-UA" sz="8800" dirty="0" smtClean="0">
                <a:latin typeface="Comic Sans MS" panose="030F0702030302020204" pitchFamily="66" charset="0"/>
                <a:ea typeface="MS Gothic" panose="020B0609070205080204" pitchFamily="49" charset="-128"/>
              </a:rPr>
              <a:t>     </a:t>
            </a:r>
            <a:r>
              <a:rPr lang="uk-UA" sz="8800" dirty="0" err="1" smtClean="0">
                <a:latin typeface="Comic Sans MS" panose="030F0702030302020204" pitchFamily="66" charset="0"/>
                <a:ea typeface="MS Gothic" panose="020B0609070205080204" pitchFamily="49" charset="-128"/>
              </a:rPr>
              <a:t>маріуполь</a:t>
            </a:r>
            <a:endParaRPr lang="uk-UA" sz="8800" dirty="0">
              <a:latin typeface="Comic Sans MS" panose="030F0702030302020204" pitchFamily="66" charset="0"/>
              <a:ea typeface="MS Gothic" panose="020B0609070205080204" pitchFamily="49" charset="-128"/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338"/>
            <a:ext cx="4866216" cy="3649662"/>
          </a:xfrm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92" y="2168573"/>
            <a:ext cx="4995862" cy="3312256"/>
          </a:xfrm>
        </p:spPr>
      </p:pic>
    </p:spTree>
    <p:extLst>
      <p:ext uri="{BB962C8B-B14F-4D97-AF65-F5344CB8AC3E}">
        <p14:creationId xmlns:p14="http://schemas.microsoft.com/office/powerpoint/2010/main" val="371760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910">
        <p14:ripple/>
      </p:transition>
    </mc:Choice>
    <mc:Fallback>
      <p:transition spd="slow" advTm="19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Book Antiqua" panose="02040602050305030304" pitchFamily="18" charset="0"/>
              </a:rPr>
              <a:t>Дякую за увагу</a:t>
            </a:r>
            <a:endParaRPr lang="uk-UA" dirty="0">
              <a:latin typeface="Book Antiqua" panose="02040602050305030304" pitchFamily="18" charset="0"/>
            </a:endParaRPr>
          </a:p>
        </p:txBody>
      </p:sp>
      <p:pic>
        <p:nvPicPr>
          <p:cNvPr id="9" name="Місце для зображення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9" b="25909"/>
          <a:stretch>
            <a:fillRect/>
          </a:stretch>
        </p:blipFill>
        <p:spPr>
          <a:xfrm>
            <a:off x="671895" y="334851"/>
            <a:ext cx="10289193" cy="4398013"/>
          </a:xfrm>
        </p:spPr>
      </p:pic>
      <p:sp>
        <p:nvSpPr>
          <p:cNvPr id="8" name="Місце для тексту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Автор-Швед Тарас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984876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919">
        <p15:prstTrans prst="pageCurlDouble"/>
      </p:transition>
    </mc:Choice>
    <mc:Fallback>
      <p:transition spd="slow" advTm="19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4605" y="466860"/>
            <a:ext cx="6164653" cy="1371600"/>
          </a:xfrm>
        </p:spPr>
        <p:txBody>
          <a:bodyPr>
            <a:noAutofit/>
          </a:bodyPr>
          <a:lstStyle/>
          <a:p>
            <a:r>
              <a:rPr lang="uk-UA" sz="4400" dirty="0" smtClean="0"/>
              <a:t>Офіційна мова: Українська</a:t>
            </a:r>
            <a:endParaRPr lang="uk-UA" sz="4400" dirty="0"/>
          </a:p>
        </p:txBody>
      </p:sp>
      <p:pic>
        <p:nvPicPr>
          <p:cNvPr id="5" name="Місце для зображення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6" r="23086"/>
          <a:stretch>
            <a:fillRect/>
          </a:stretch>
        </p:blipFill>
        <p:spPr>
          <a:xfrm>
            <a:off x="7214281" y="1381260"/>
            <a:ext cx="3280974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466580" y="2311759"/>
            <a:ext cx="5135451" cy="2711001"/>
          </a:xfrm>
        </p:spPr>
        <p:txBody>
          <a:bodyPr>
            <a:noAutofit/>
          </a:bodyPr>
          <a:lstStyle/>
          <a:p>
            <a:r>
              <a:rPr lang="uk-UA" sz="3200" dirty="0" smtClean="0"/>
              <a:t>Грошова одиниця: гривня</a:t>
            </a:r>
          </a:p>
          <a:p>
            <a:r>
              <a:rPr lang="uk-UA" sz="3200" dirty="0" smtClean="0"/>
              <a:t>Державний устрій: Президентсько-парламентська республіка</a:t>
            </a:r>
          </a:p>
          <a:p>
            <a:r>
              <a:rPr lang="uk-UA" sz="3200" dirty="0" smtClean="0"/>
              <a:t>Незалежність від СРСР проголошено 24 серпня 1991 року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353071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2958">
        <p14:honeycomb/>
      </p:transition>
    </mc:Choice>
    <mc:Fallback>
      <p:transition spd="slow" advTm="129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199" y="2369713"/>
            <a:ext cx="10131425" cy="1215861"/>
          </a:xfrm>
        </p:spPr>
        <p:txBody>
          <a:bodyPr>
            <a:noAutofit/>
          </a:bodyPr>
          <a:lstStyle/>
          <a:p>
            <a:r>
              <a:rPr lang="uk-UA" sz="6600" dirty="0" smtClean="0">
                <a:latin typeface="Comic Sans MS" panose="030F0702030302020204" pitchFamily="66" charset="0"/>
              </a:rPr>
              <a:t>Топ-10 найбільших міст </a:t>
            </a:r>
            <a:r>
              <a:rPr lang="uk-UA" sz="6600" dirty="0" err="1" smtClean="0">
                <a:latin typeface="Comic Sans MS" panose="030F0702030302020204" pitchFamily="66" charset="0"/>
              </a:rPr>
              <a:t>україни</a:t>
            </a:r>
            <a:endParaRPr lang="uk-UA" sz="6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7791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4096">
        <p15:prstTrans prst="origami"/>
      </p:transition>
    </mc:Choice>
    <mc:Fallback>
      <p:transition spd="slow" advTm="40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1126" y="613774"/>
            <a:ext cx="10131425" cy="1456267"/>
          </a:xfrm>
        </p:spPr>
        <p:txBody>
          <a:bodyPr>
            <a:normAutofit/>
          </a:bodyPr>
          <a:lstStyle/>
          <a:p>
            <a:r>
              <a:rPr lang="uk-UA" sz="8800" dirty="0" smtClean="0">
                <a:latin typeface="Consolas" panose="020B0609020204030204" pitchFamily="49" charset="0"/>
                <a:ea typeface="MS Gothic" panose="020B0609070205080204" pitchFamily="49" charset="-128"/>
                <a:cs typeface="Consolas" panose="020B0609020204030204" pitchFamily="49" charset="0"/>
              </a:rPr>
              <a:t>      </a:t>
            </a:r>
            <a:r>
              <a:rPr lang="uk-UA" sz="8800" dirty="0" err="1" smtClean="0">
                <a:latin typeface="Consolas" panose="020B0609020204030204" pitchFamily="49" charset="0"/>
                <a:ea typeface="MS Gothic" panose="020B0609070205080204" pitchFamily="49" charset="-128"/>
                <a:cs typeface="Consolas" panose="020B0609020204030204" pitchFamily="49" charset="0"/>
              </a:rPr>
              <a:t>київ</a:t>
            </a:r>
            <a:endParaRPr lang="uk-UA" sz="8800" dirty="0">
              <a:latin typeface="Consolas" panose="020B0609020204030204" pitchFamily="49" charset="0"/>
              <a:ea typeface="MS Gothic" panose="020B0609070205080204" pitchFamily="49" charset="-128"/>
              <a:cs typeface="Consolas" panose="020B0609020204030204" pitchFamily="49" charset="0"/>
            </a:endParaRPr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26" y="1700012"/>
            <a:ext cx="4866216" cy="3640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Місце для вмісту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44" y="2185194"/>
            <a:ext cx="4762500" cy="3562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505450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231">
        <p15:prstTrans prst="peelOff"/>
      </p:transition>
    </mc:Choice>
    <mc:Fallback>
      <p:transition spd="slow" advTm="32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8800" dirty="0" smtClean="0"/>
              <a:t>             </a:t>
            </a:r>
            <a:r>
              <a:rPr lang="uk-UA" sz="8800" dirty="0" err="1" smtClean="0"/>
              <a:t>харків</a:t>
            </a:r>
            <a:endParaRPr lang="uk-UA" sz="8800" dirty="0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9" y="1871609"/>
            <a:ext cx="4971203" cy="3357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364" y="3550215"/>
            <a:ext cx="4995862" cy="30332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29567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950">
        <p15:prstTrans prst="crush"/>
      </p:transition>
    </mc:Choice>
    <mc:Fallback>
      <p:transition spd="slow" advTm="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              </a:t>
            </a:r>
            <a:r>
              <a:rPr lang="uk-UA" sz="8800" dirty="0" err="1" smtClean="0">
                <a:latin typeface="Comic Sans MS" panose="030F0702030302020204" pitchFamily="66" charset="0"/>
              </a:rPr>
              <a:t>одеса</a:t>
            </a:r>
            <a:endParaRPr lang="uk-UA" dirty="0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671173"/>
            <a:ext cx="4866216" cy="3649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158" y="1861578"/>
            <a:ext cx="4995862" cy="35141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6196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120">
        <p14:vortex dir="r"/>
      </p:transition>
    </mc:Choice>
    <mc:Fallback>
      <p:transition spd="slow" advTm="41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8800" dirty="0" smtClean="0"/>
              <a:t>  </a:t>
            </a:r>
            <a:r>
              <a:rPr lang="uk-UA" sz="8800" dirty="0" err="1" smtClean="0"/>
              <a:t>дніпропетровськ</a:t>
            </a:r>
            <a:endParaRPr lang="uk-UA" sz="8800" dirty="0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42067"/>
            <a:ext cx="4995863" cy="3649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186" y="2141538"/>
            <a:ext cx="4866216" cy="3649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9030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157">
        <p14:doors dir="vert"/>
      </p:transition>
    </mc:Choice>
    <mc:Fallback>
      <p:transition spd="slow" advTm="51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9756" y="1622739"/>
            <a:ext cx="10131425" cy="1460560"/>
          </a:xfrm>
        </p:spPr>
        <p:txBody>
          <a:bodyPr>
            <a:normAutofit/>
          </a:bodyPr>
          <a:lstStyle/>
          <a:p>
            <a:r>
              <a:rPr lang="uk-UA" sz="8800" dirty="0" smtClean="0"/>
              <a:t>           </a:t>
            </a:r>
            <a:r>
              <a:rPr lang="uk-UA" sz="8800" dirty="0" err="1" smtClean="0"/>
              <a:t>донецьк</a:t>
            </a:r>
            <a:endParaRPr lang="uk-UA" sz="8800" dirty="0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2" y="261222"/>
            <a:ext cx="4866216" cy="3649662"/>
          </a:xfrm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826" y="3343438"/>
            <a:ext cx="4995862" cy="3332239"/>
          </a:xfrm>
        </p:spPr>
      </p:pic>
    </p:spTree>
    <p:extLst>
      <p:ext uri="{BB962C8B-B14F-4D97-AF65-F5344CB8AC3E}">
        <p14:creationId xmlns:p14="http://schemas.microsoft.com/office/powerpoint/2010/main" val="34439518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945">
        <p15:prstTrans prst="drape"/>
      </p:transition>
    </mc:Choice>
    <mc:Fallback>
      <p:transition spd="slow" advTm="19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08915" y="3656322"/>
            <a:ext cx="10131425" cy="1456267"/>
          </a:xfrm>
        </p:spPr>
        <p:txBody>
          <a:bodyPr>
            <a:normAutofit/>
          </a:bodyPr>
          <a:lstStyle/>
          <a:p>
            <a:r>
              <a:rPr lang="uk-UA" sz="8800" dirty="0" smtClean="0"/>
              <a:t>         </a:t>
            </a:r>
            <a:r>
              <a:rPr lang="uk-UA" sz="8800" dirty="0" err="1" smtClean="0"/>
              <a:t>запоріжжя</a:t>
            </a:r>
            <a:endParaRPr lang="uk-UA" sz="8800" dirty="0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5863" cy="3488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737" y="2560417"/>
            <a:ext cx="4864100" cy="3648075"/>
          </a:xfrm>
        </p:spPr>
      </p:pic>
    </p:spTree>
    <p:extLst>
      <p:ext uri="{BB962C8B-B14F-4D97-AF65-F5344CB8AC3E}">
        <p14:creationId xmlns:p14="http://schemas.microsoft.com/office/powerpoint/2010/main" val="5282648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983">
        <p15:prstTrans prst="airplane"/>
      </p:transition>
    </mc:Choice>
    <mc:Fallback>
      <p:transition spd="slow" advTm="29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TC103457452[[fn=Небесний]]</Template>
  <TotalTime>90</TotalTime>
  <Words>62</Words>
  <Application>Microsoft Office PowerPoint</Application>
  <PresentationFormat>Широкий екран</PresentationFormat>
  <Paragraphs>21</Paragraphs>
  <Slides>14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3" baseType="lpstr">
      <vt:lpstr>MS Gothic</vt:lpstr>
      <vt:lpstr>Arabic Typesetting</vt:lpstr>
      <vt:lpstr>Arial</vt:lpstr>
      <vt:lpstr>Book Antiqua</vt:lpstr>
      <vt:lpstr>Calibri</vt:lpstr>
      <vt:lpstr>Calibri Light</vt:lpstr>
      <vt:lpstr>Comic Sans MS</vt:lpstr>
      <vt:lpstr>Consolas</vt:lpstr>
      <vt:lpstr>Небеса</vt:lpstr>
      <vt:lpstr>україна</vt:lpstr>
      <vt:lpstr>Офіційна мова: Українська</vt:lpstr>
      <vt:lpstr>Топ-10 найбільших міст україни</vt:lpstr>
      <vt:lpstr>      київ</vt:lpstr>
      <vt:lpstr>             харків</vt:lpstr>
      <vt:lpstr>                            одеса</vt:lpstr>
      <vt:lpstr>  дніпропетровськ</vt:lpstr>
      <vt:lpstr>           донецьк</vt:lpstr>
      <vt:lpstr>         запоріжжя</vt:lpstr>
      <vt:lpstr>      львів</vt:lpstr>
      <vt:lpstr>         Кривий ріг</vt:lpstr>
      <vt:lpstr>          миколаїв</vt:lpstr>
      <vt:lpstr>     маріуполь</vt:lpstr>
      <vt:lpstr>Дякую за увагу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Україна</dc:title>
  <dc:creator>Швед Тарас</dc:creator>
  <cp:lastModifiedBy>Швед Тарас</cp:lastModifiedBy>
  <cp:revision>7</cp:revision>
  <dcterms:created xsi:type="dcterms:W3CDTF">2014-02-20T16:51:24Z</dcterms:created>
  <dcterms:modified xsi:type="dcterms:W3CDTF">2014-02-20T18:22:05Z</dcterms:modified>
</cp:coreProperties>
</file>