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3" r:id="rId5"/>
    <p:sldId id="279" r:id="rId6"/>
    <p:sldId id="280" r:id="rId7"/>
    <p:sldId id="282" r:id="rId8"/>
    <p:sldId id="283" r:id="rId9"/>
    <p:sldId id="285" r:id="rId10"/>
    <p:sldId id="286" r:id="rId11"/>
    <p:sldId id="259" r:id="rId12"/>
    <p:sldId id="260" r:id="rId13"/>
    <p:sldId id="29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332" autoAdjust="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E67FF64-E718-4E4E-92FA-25D570502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AD90C65-9DFA-4FBD-BD92-CAEA01E04A78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E67FF64-E718-4E4E-92FA-25D570502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857364"/>
            <a:ext cx="7772400" cy="1785950"/>
          </a:xfrm>
        </p:spPr>
        <p:txBody>
          <a:bodyPr>
            <a:normAutofit/>
          </a:bodyPr>
          <a:lstStyle/>
          <a:p>
            <a:pPr algn="ctr"/>
            <a:r>
              <a:rPr lang="ru-RU" sz="9600" dirty="0" err="1" smtClean="0"/>
              <a:t>Латв</a:t>
            </a:r>
            <a:r>
              <a:rPr lang="uk-UA" sz="9600" dirty="0" err="1" smtClean="0"/>
              <a:t>ія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643702" y="5143512"/>
            <a:ext cx="2500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Підготували  учениці 11 класу </a:t>
            </a:r>
          </a:p>
          <a:p>
            <a:r>
              <a:rPr lang="uk-UA" dirty="0" smtClean="0"/>
              <a:t>Кобзар </a:t>
            </a:r>
            <a:r>
              <a:rPr lang="uk-UA" dirty="0" err="1" smtClean="0"/>
              <a:t>Катирина</a:t>
            </a:r>
            <a:r>
              <a:rPr lang="uk-UA" dirty="0" smtClean="0"/>
              <a:t> та </a:t>
            </a:r>
            <a:r>
              <a:rPr lang="uk-UA" dirty="0" err="1" smtClean="0"/>
              <a:t>Біатова</a:t>
            </a:r>
            <a:r>
              <a:rPr lang="uk-UA" dirty="0" smtClean="0"/>
              <a:t> Тетяна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5715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Також</a:t>
            </a:r>
            <a:r>
              <a:rPr lang="ru-RU" dirty="0"/>
              <a:t> </a:t>
            </a:r>
            <a:r>
              <a:rPr lang="ru-RU" dirty="0" err="1"/>
              <a:t>було</a:t>
            </a:r>
            <a:r>
              <a:rPr lang="ru-RU" dirty="0"/>
              <a:t> взято курс на </a:t>
            </a:r>
            <a:r>
              <a:rPr lang="ru-RU" dirty="0" err="1"/>
              <a:t>відхід</a:t>
            </a:r>
            <a:r>
              <a:rPr lang="ru-RU" dirty="0"/>
              <a:t> </a:t>
            </a:r>
            <a:r>
              <a:rPr lang="ru-RU" dirty="0" err="1"/>
              <a:t>з-під</a:t>
            </a:r>
            <a:r>
              <a:rPr lang="ru-RU" dirty="0"/>
              <a:t> 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 та </a:t>
            </a:r>
            <a:r>
              <a:rPr lang="ru-RU" dirty="0" err="1"/>
              <a:t>інтеграцію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dirty="0" err="1"/>
              <a:t>європейськими</a:t>
            </a:r>
            <a:r>
              <a:rPr lang="ru-RU" dirty="0"/>
              <a:t> структурами. У лютому 1993 року </a:t>
            </a:r>
            <a:r>
              <a:rPr lang="ru-RU" dirty="0" err="1"/>
              <a:t>Латвія</a:t>
            </a:r>
            <a:r>
              <a:rPr lang="ru-RU" dirty="0"/>
              <a:t> ввела </a:t>
            </a:r>
            <a:r>
              <a:rPr lang="ru-RU" dirty="0" err="1"/>
              <a:t>візовий</a:t>
            </a:r>
            <a:r>
              <a:rPr lang="ru-RU" dirty="0"/>
              <a:t> режим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dirty="0" err="1"/>
              <a:t>Росією</a:t>
            </a:r>
            <a:r>
              <a:rPr lang="ru-RU" dirty="0"/>
              <a:t>, а в 1995 </a:t>
            </a:r>
            <a:r>
              <a:rPr lang="ru-RU" dirty="0" err="1"/>
              <a:t>році</a:t>
            </a:r>
            <a:r>
              <a:rPr lang="ru-RU" dirty="0"/>
              <a:t> </a:t>
            </a:r>
            <a:r>
              <a:rPr lang="ru-RU" dirty="0" err="1"/>
              <a:t>останні</a:t>
            </a:r>
            <a:r>
              <a:rPr lang="ru-RU" dirty="0"/>
              <a:t> 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 </a:t>
            </a:r>
            <a:r>
              <a:rPr lang="ru-RU" dirty="0" err="1"/>
              <a:t>армії</a:t>
            </a:r>
            <a:r>
              <a:rPr lang="ru-RU" dirty="0"/>
              <a:t> покинули </a:t>
            </a:r>
            <a:r>
              <a:rPr lang="ru-RU" dirty="0" err="1"/>
              <a:t>країну</a:t>
            </a:r>
            <a:r>
              <a:rPr lang="ru-RU" dirty="0"/>
              <a:t>. З 2004 року </a:t>
            </a:r>
            <a:r>
              <a:rPr lang="ru-RU" dirty="0" err="1"/>
              <a:t>Латвія</a:t>
            </a:r>
            <a:r>
              <a:rPr lang="ru-RU" dirty="0"/>
              <a:t> </a:t>
            </a:r>
            <a:r>
              <a:rPr lang="ru-RU" dirty="0" err="1"/>
              <a:t>є</a:t>
            </a:r>
            <a:r>
              <a:rPr lang="ru-RU" dirty="0"/>
              <a:t> членом НАТО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Європейського</a:t>
            </a:r>
            <a:r>
              <a:rPr lang="ru-RU" dirty="0"/>
              <a:t> Союзу.</a:t>
            </a:r>
          </a:p>
        </p:txBody>
      </p:sp>
      <p:pic>
        <p:nvPicPr>
          <p:cNvPr id="6146" name="Picture 2" descr="http://www.lattravel.lv/assets/images/Travel/ventspils_krvald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928934"/>
            <a:ext cx="5286372" cy="3524248"/>
          </a:xfrm>
          <a:prstGeom prst="rect">
            <a:avLst/>
          </a:prstGeom>
          <a:noFill/>
        </p:spPr>
      </p:pic>
      <p:pic>
        <p:nvPicPr>
          <p:cNvPr id="6148" name="Picture 4" descr="http://tourvipclub.ru/files/pri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3190844" cy="2393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5857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окупована</a:t>
            </a:r>
            <a:r>
              <a:rPr lang="ru-RU" dirty="0"/>
              <a:t> </a:t>
            </a:r>
            <a:r>
              <a:rPr lang="ru-RU" dirty="0" err="1"/>
              <a:t>Німеччиною</a:t>
            </a:r>
            <a:r>
              <a:rPr lang="ru-RU" dirty="0"/>
              <a:t>, </a:t>
            </a:r>
            <a:r>
              <a:rPr lang="ru-RU" dirty="0" smtClean="0"/>
              <a:t>та </a:t>
            </a:r>
            <a:r>
              <a:rPr lang="ru-RU" dirty="0" err="1" smtClean="0"/>
              <a:t>звільнена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німців</a:t>
            </a:r>
            <a:r>
              <a:rPr lang="ru-RU" dirty="0"/>
              <a:t> у 1944. Рух за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посилився</a:t>
            </a:r>
            <a:r>
              <a:rPr lang="ru-RU" dirty="0"/>
              <a:t> в 1980-х,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СРСР </a:t>
            </a:r>
            <a:r>
              <a:rPr lang="ru-RU" dirty="0" err="1"/>
              <a:t>оголошено</a:t>
            </a:r>
            <a:r>
              <a:rPr lang="ru-RU" dirty="0"/>
              <a:t> в </a:t>
            </a:r>
            <a:r>
              <a:rPr lang="ru-RU" dirty="0" err="1"/>
              <a:t>травні</a:t>
            </a:r>
            <a:r>
              <a:rPr lang="ru-RU" dirty="0"/>
              <a:t> 1990. </a:t>
            </a:r>
            <a:r>
              <a:rPr lang="ru-RU" dirty="0" err="1"/>
              <a:t>Радянські</a:t>
            </a:r>
            <a:r>
              <a:rPr lang="ru-RU" dirty="0"/>
              <a:t> десантники </a:t>
            </a:r>
            <a:r>
              <a:rPr lang="ru-RU" dirty="0" err="1"/>
              <a:t>захопили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в </a:t>
            </a:r>
            <a:r>
              <a:rPr lang="ru-RU" dirty="0" err="1"/>
              <a:t>Ризі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1991,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протестів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змушені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піти</a:t>
            </a:r>
            <a:r>
              <a:rPr lang="ru-RU" dirty="0"/>
              <a:t>;</a:t>
            </a:r>
          </a:p>
        </p:txBody>
      </p:sp>
      <p:pic>
        <p:nvPicPr>
          <p:cNvPr id="33794" name="Picture 2" descr="http://www.zdes.com.ua/wp-content/gallery/24-02-2012/riga_cas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357430"/>
            <a:ext cx="5333984" cy="4000488"/>
          </a:xfrm>
          <a:prstGeom prst="rect">
            <a:avLst/>
          </a:prstGeom>
          <a:noFill/>
        </p:spPr>
      </p:pic>
      <p:pic>
        <p:nvPicPr>
          <p:cNvPr id="33796" name="Picture 4" descr="http://www.citariga.lv/images/vietas/rigaspils5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3190876" cy="2393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85794"/>
            <a:ext cx="4929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оголошено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антигорбачовського</a:t>
            </a:r>
            <a:r>
              <a:rPr lang="ru-RU" dirty="0"/>
              <a:t> путчу </a:t>
            </a:r>
            <a:r>
              <a:rPr lang="ru-RU" dirty="0" smtClean="0"/>
              <a:t>(ДКНС) </a:t>
            </a:r>
            <a:r>
              <a:rPr lang="ru-RU" dirty="0"/>
              <a:t>в 1991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визнано</a:t>
            </a:r>
            <a:r>
              <a:rPr lang="ru-RU" dirty="0"/>
              <a:t> </a:t>
            </a:r>
            <a:r>
              <a:rPr lang="ru-RU" dirty="0" err="1"/>
              <a:t>радянським</a:t>
            </a:r>
            <a:r>
              <a:rPr lang="ru-RU" dirty="0"/>
              <a:t> урядом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західними</a:t>
            </a:r>
            <a:r>
              <a:rPr lang="ru-RU" dirty="0"/>
              <a:t> </a:t>
            </a:r>
            <a:r>
              <a:rPr lang="ru-RU" dirty="0" err="1" smtClean="0"/>
              <a:t>країнами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26 </a:t>
            </a:r>
            <a:r>
              <a:rPr lang="ru-RU" dirty="0" err="1"/>
              <a:t>серпня</a:t>
            </a:r>
            <a:r>
              <a:rPr lang="ru-RU" dirty="0"/>
              <a:t> 1991 року </a:t>
            </a:r>
            <a:r>
              <a:rPr lang="ru-RU" dirty="0" err="1"/>
              <a:t>Верховна</a:t>
            </a:r>
            <a:r>
              <a:rPr lang="ru-RU" dirty="0"/>
              <a:t> Рада УРСР </a:t>
            </a:r>
            <a:r>
              <a:rPr lang="ru-RU" dirty="0" err="1"/>
              <a:t>визнала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Латвії</a:t>
            </a:r>
            <a:r>
              <a:rPr lang="ru-RU" dirty="0"/>
              <a:t>.</a:t>
            </a:r>
          </a:p>
        </p:txBody>
      </p:sp>
      <p:pic>
        <p:nvPicPr>
          <p:cNvPr id="32772" name="Picture 4" descr="http://www.zimaleto-tour.com/tour_image/tour_227_03_1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928934"/>
            <a:ext cx="4943475" cy="3695701"/>
          </a:xfrm>
          <a:prstGeom prst="rect">
            <a:avLst/>
          </a:prstGeom>
          <a:noFill/>
        </p:spPr>
      </p:pic>
      <p:pic>
        <p:nvPicPr>
          <p:cNvPr id="32774" name="Picture 6" descr="http://arborio.ru/travel/pics/latvia/rig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3028920" cy="201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274838"/>
            <a:ext cx="83582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err="1" smtClean="0"/>
              <a:t>Дякуємо</a:t>
            </a:r>
            <a:r>
              <a:rPr lang="ru-RU" sz="6000" dirty="0" smtClean="0"/>
              <a:t> за </a:t>
            </a:r>
            <a:r>
              <a:rPr lang="ru-RU" sz="6000" dirty="0" err="1" smtClean="0"/>
              <a:t>увагу</a:t>
            </a:r>
            <a:r>
              <a:rPr lang="ru-RU" sz="6000" dirty="0" smtClean="0"/>
              <a:t>!!!</a:t>
            </a:r>
            <a:endParaRPr lang="ru-RU" sz="6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9"/>
            <a:ext cx="6572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Ла́твія</a:t>
            </a:r>
            <a:r>
              <a:rPr lang="vi-VN" dirty="0"/>
              <a:t> </a:t>
            </a:r>
            <a:r>
              <a:rPr lang="vi-VN" dirty="0" smtClean="0"/>
              <a:t>офіційна </a:t>
            </a:r>
            <a:r>
              <a:rPr lang="vi-VN" dirty="0"/>
              <a:t>назва </a:t>
            </a:r>
            <a:r>
              <a:rPr lang="vi-VN" b="1" dirty="0"/>
              <a:t>Латві́йська Респу́бліка</a:t>
            </a:r>
            <a:r>
              <a:rPr lang="vi-VN" dirty="0"/>
              <a:t> </a:t>
            </a:r>
            <a:r>
              <a:rPr lang="en-US" dirty="0"/>
              <a:t> — </a:t>
            </a:r>
            <a:r>
              <a:rPr lang="vi-VN" dirty="0"/>
              <a:t>держава в Східній Європі, на північному сході Європи. На півночі межує з Естонією (загальний кордон — 339 км), на сході — з Росією (217 км), на півдні — з Білоруссю (141 км) і Литвою (453 км). На заході омивається Балтійським морем.</a:t>
            </a:r>
            <a:endParaRPr lang="ru-RU" dirty="0"/>
          </a:p>
        </p:txBody>
      </p:sp>
      <p:pic>
        <p:nvPicPr>
          <p:cNvPr id="35842" name="Picture 2" descr="http://denimatour.ru/photo/countries/2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85992"/>
            <a:ext cx="6234108" cy="4144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1214422"/>
            <a:ext cx="147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 err="1"/>
              <a:t>Історія</a:t>
            </a:r>
            <a:r>
              <a:rPr lang="ru-RU" b="1" dirty="0"/>
              <a:t> </a:t>
            </a:r>
            <a:r>
              <a:rPr lang="ru-RU" b="1" dirty="0" err="1"/>
              <a:t>Латвії</a:t>
            </a:r>
            <a:endParaRPr lang="ru-RU" b="1" dirty="0"/>
          </a:p>
        </p:txBody>
      </p:sp>
      <p:pic>
        <p:nvPicPr>
          <p:cNvPr id="21506" name="Picture 2" descr="http://wpcontent.answcdn.com/wikipedia/commons/thumb/e/ea/Riga_makslas_akademija_academy_of_art.jpg/260px-Riga_makslas_akademija_academy_of_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476500" cy="1857376"/>
          </a:xfrm>
          <a:prstGeom prst="rect">
            <a:avLst/>
          </a:prstGeom>
          <a:noFill/>
        </p:spPr>
      </p:pic>
      <p:pic>
        <p:nvPicPr>
          <p:cNvPr id="21508" name="Picture 4" descr="http://www.christopherfowler.co.uk/blog/wp-content/uploads/2014/01/riga_latvia_night_wallpaper-o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82738"/>
            <a:ext cx="3771680" cy="3475262"/>
          </a:xfrm>
          <a:prstGeom prst="rect">
            <a:avLst/>
          </a:prstGeom>
          <a:noFill/>
        </p:spPr>
      </p:pic>
      <p:pic>
        <p:nvPicPr>
          <p:cNvPr id="21510" name="Picture 6" descr="http://www.legendtravel.ro/poze/1342-riga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3643338" cy="3500438"/>
          </a:xfrm>
          <a:prstGeom prst="rect">
            <a:avLst/>
          </a:prstGeom>
          <a:noFill/>
        </p:spPr>
      </p:pic>
      <p:pic>
        <p:nvPicPr>
          <p:cNvPr id="21512" name="Picture 8" descr="http://cultured.com/images/image_files/82/2468_o_old_rig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000108"/>
            <a:ext cx="3207717" cy="222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9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b="1" u="sng" dirty="0"/>
              <a:t>Історія Латвії в </a:t>
            </a:r>
            <a:r>
              <a:rPr lang="en-US" b="1" u="sng" dirty="0"/>
              <a:t>XX </a:t>
            </a:r>
            <a:r>
              <a:rPr lang="uk-UA" b="1" u="sng" dirty="0"/>
              <a:t>столітті</a:t>
            </a:r>
            <a:endParaRPr lang="uk-UA" dirty="0"/>
          </a:p>
          <a:p>
            <a:pPr fontAlgn="base"/>
            <a:r>
              <a:rPr lang="uk-UA" b="1" u="sng" dirty="0"/>
              <a:t/>
            </a:r>
            <a:br>
              <a:rPr lang="uk-UA" b="1" u="sng" dirty="0"/>
            </a:br>
            <a:r>
              <a:rPr lang="uk-UA" b="1" dirty="0"/>
              <a:t>Перша республіка (1920-1940)</a:t>
            </a:r>
            <a:endParaRPr lang="uk-UA" dirty="0"/>
          </a:p>
          <a:p>
            <a:pPr fontAlgn="base"/>
            <a:r>
              <a:rPr lang="uk-UA" b="1" dirty="0"/>
              <a:t/>
            </a:r>
            <a:br>
              <a:rPr lang="uk-UA" b="1" dirty="0"/>
            </a:br>
            <a:r>
              <a:rPr lang="uk-UA" dirty="0"/>
              <a:t>В кінці 1918 року велика частина Латвії, в тому числі і Рига, в ході Першої світової війни була </a:t>
            </a:r>
            <a:r>
              <a:rPr lang="uk-UA" dirty="0" smtClean="0"/>
              <a:t>захоплена німецькою </a:t>
            </a:r>
            <a:r>
              <a:rPr lang="uk-UA" dirty="0"/>
              <a:t>армією. Однак Німеччина, яка програла війну, не могла залишити за собою ці землі, в той же </a:t>
            </a:r>
            <a:r>
              <a:rPr lang="uk-UA" dirty="0" smtClean="0"/>
              <a:t>час країни-переможці</a:t>
            </a:r>
            <a:r>
              <a:rPr lang="uk-UA" dirty="0"/>
              <a:t> не були зацікавлені в тому, щоб вони перейшли до Радянської Росії. </a:t>
            </a:r>
            <a:r>
              <a:rPr lang="uk-UA" dirty="0" smtClean="0"/>
              <a:t>Сформована міжнародна</a:t>
            </a:r>
            <a:r>
              <a:rPr lang="uk-UA" dirty="0"/>
              <a:t> обстановка надала Латвії шанс вибороти власну державність. Починають формуватися </a:t>
            </a:r>
            <a:r>
              <a:rPr lang="uk-UA" dirty="0" smtClean="0"/>
              <a:t>органи влади</a:t>
            </a:r>
            <a:r>
              <a:rPr lang="uk-UA" dirty="0"/>
              <a:t> Латвійської Республіки, які проголошують 18 листопада </a:t>
            </a:r>
            <a:r>
              <a:rPr lang="uk-UA" dirty="0" smtClean="0"/>
              <a:t>1918 </a:t>
            </a:r>
            <a:r>
              <a:rPr lang="uk-UA" dirty="0"/>
              <a:t> незалежність Латвії.</a:t>
            </a:r>
          </a:p>
        </p:txBody>
      </p:sp>
      <p:pic>
        <p:nvPicPr>
          <p:cNvPr id="19458" name="Picture 2" descr="http://cultured.com/images/image_files/82/2468_o_old_ri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357562"/>
            <a:ext cx="4514839" cy="3137072"/>
          </a:xfrm>
          <a:prstGeom prst="rect">
            <a:avLst/>
          </a:prstGeom>
          <a:noFill/>
        </p:spPr>
      </p:pic>
      <p:pic>
        <p:nvPicPr>
          <p:cNvPr id="19460" name="Picture 4" descr="http://artnow.ru/img/587000/5872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2976551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b="1" dirty="0"/>
              <a:t>Латвія у складі СРСР (1944-1991)</a:t>
            </a:r>
            <a:endParaRPr lang="uk-UA" dirty="0"/>
          </a:p>
          <a:p>
            <a:pPr fontAlgn="base"/>
            <a:r>
              <a:rPr lang="uk-UA" b="1" dirty="0"/>
              <a:t/>
            </a:r>
            <a:br>
              <a:rPr lang="uk-UA" b="1" dirty="0"/>
            </a:br>
            <a:r>
              <a:rPr lang="uk-UA" dirty="0"/>
              <a:t>Після війни радянізація Латвії продовжилася. У березні 1949 року була проведена ще одна масова </a:t>
            </a:r>
            <a:r>
              <a:rPr lang="uk-UA" dirty="0" smtClean="0"/>
              <a:t>висилка населення</a:t>
            </a:r>
            <a:r>
              <a:rPr lang="uk-UA" dirty="0"/>
              <a:t> в північні райони СРСР. Незважаючи на це, невеликі групи партизанів - «лісових братів» - діяли на території Латвії ще до 1956 року.</a:t>
            </a:r>
            <a:br>
              <a:rPr lang="uk-UA" dirty="0"/>
            </a:br>
            <a:endParaRPr lang="uk-UA" dirty="0"/>
          </a:p>
        </p:txBody>
      </p:sp>
      <p:pic>
        <p:nvPicPr>
          <p:cNvPr id="13314" name="Picture 2" descr="http://www.latvia.travel/sites/default/files/imagecache/node-photo/2039-forti_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428868"/>
            <a:ext cx="4381500" cy="2857500"/>
          </a:xfrm>
          <a:prstGeom prst="rect">
            <a:avLst/>
          </a:prstGeom>
          <a:noFill/>
        </p:spPr>
      </p:pic>
      <p:pic>
        <p:nvPicPr>
          <p:cNvPr id="13316" name="Picture 4" descr="http://historical-club.org.ua/uploads/posts/2011-03/1301417676_lisovi_bra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7"/>
            <a:ext cx="6357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60 - 80-ті роки </a:t>
            </a:r>
            <a:r>
              <a:rPr lang="ru-RU" dirty="0" err="1"/>
              <a:t>Латвія</a:t>
            </a:r>
            <a:r>
              <a:rPr lang="ru-RU" dirty="0"/>
              <a:t> </a:t>
            </a:r>
            <a:r>
              <a:rPr lang="ru-RU" dirty="0" err="1"/>
              <a:t>розвивається</a:t>
            </a:r>
            <a:r>
              <a:rPr lang="ru-RU" dirty="0"/>
              <a:t> у </a:t>
            </a:r>
            <a:r>
              <a:rPr lang="ru-RU" dirty="0" err="1"/>
              <a:t>складі</a:t>
            </a:r>
            <a:r>
              <a:rPr lang="ru-RU" dirty="0"/>
              <a:t> СРСР, будучи </a:t>
            </a:r>
            <a:r>
              <a:rPr lang="ru-RU" dirty="0" err="1"/>
              <a:t>свого</a:t>
            </a:r>
            <a:r>
              <a:rPr lang="ru-RU" dirty="0"/>
              <a:t> роду </a:t>
            </a:r>
            <a:r>
              <a:rPr lang="ru-RU" dirty="0" err="1"/>
              <a:t>зразковою</a:t>
            </a:r>
            <a:r>
              <a:rPr lang="ru-RU" dirty="0"/>
              <a:t> </a:t>
            </a:r>
            <a:r>
              <a:rPr lang="ru-RU" dirty="0" err="1"/>
              <a:t>радянською</a:t>
            </a:r>
            <a:r>
              <a:rPr lang="ru-RU" dirty="0"/>
              <a:t> </a:t>
            </a:r>
            <a:r>
              <a:rPr lang="ru-RU" dirty="0" err="1"/>
              <a:t>республікою.Тут</a:t>
            </a:r>
            <a:r>
              <a:rPr lang="ru-RU" dirty="0"/>
              <a:t> 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 </a:t>
            </a:r>
            <a:r>
              <a:rPr lang="ru-RU" dirty="0" err="1"/>
              <a:t>підприємства</a:t>
            </a:r>
            <a:r>
              <a:rPr lang="ru-RU" dirty="0"/>
              <a:t> - ВЕФ, </a:t>
            </a:r>
            <a:r>
              <a:rPr lang="ru-RU" dirty="0" err="1"/>
              <a:t>Радіотехніка</a:t>
            </a:r>
            <a:r>
              <a:rPr lang="ru-RU" dirty="0"/>
              <a:t>, РАФ, Лайма, та </a:t>
            </a:r>
            <a:r>
              <a:rPr lang="ru-RU" dirty="0" err="1"/>
              <a:t>інші</a:t>
            </a:r>
            <a:r>
              <a:rPr lang="ru-RU" dirty="0"/>
              <a:t>. </a:t>
            </a:r>
            <a:r>
              <a:rPr lang="uk-UA" dirty="0" smtClean="0"/>
              <a:t>Завдяки</a:t>
            </a:r>
            <a:r>
              <a:rPr lang="ru-RU" dirty="0" smtClean="0"/>
              <a:t> </a:t>
            </a:r>
            <a:r>
              <a:rPr lang="ru-RU" dirty="0"/>
              <a:t>заслугам на </a:t>
            </a:r>
            <a:r>
              <a:rPr lang="ru-RU" dirty="0" err="1" smtClean="0"/>
              <a:t>г</a:t>
            </a:r>
            <a:r>
              <a:rPr lang="ru-RU" dirty="0" err="1" smtClean="0"/>
              <a:t>рунті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/>
              <a:t> </a:t>
            </a:r>
            <a:r>
              <a:rPr lang="ru-RU" dirty="0" err="1"/>
              <a:t>соціалізму</a:t>
            </a:r>
            <a:r>
              <a:rPr lang="ru-RU" dirty="0"/>
              <a:t>, 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партійних</a:t>
            </a:r>
            <a:r>
              <a:rPr lang="ru-RU" dirty="0"/>
              <a:t> </a:t>
            </a:r>
            <a:r>
              <a:rPr lang="ru-RU" dirty="0" err="1"/>
              <a:t>керівників</a:t>
            </a:r>
            <a:r>
              <a:rPr lang="ru-RU" dirty="0"/>
              <a:t> </a:t>
            </a:r>
            <a:r>
              <a:rPr lang="ru-RU" dirty="0" err="1"/>
              <a:t>Радянської</a:t>
            </a:r>
            <a:r>
              <a:rPr lang="ru-RU" dirty="0"/>
              <a:t> </a:t>
            </a:r>
            <a:r>
              <a:rPr lang="ru-RU" dirty="0" err="1"/>
              <a:t>Латвії</a:t>
            </a:r>
            <a:r>
              <a:rPr lang="ru-RU" dirty="0"/>
              <a:t> 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висунуті</a:t>
            </a:r>
            <a:r>
              <a:rPr lang="ru-RU" dirty="0"/>
              <a:t> 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керівні</a:t>
            </a:r>
            <a:r>
              <a:rPr lang="ru-RU" dirty="0"/>
              <a:t> </a:t>
            </a:r>
            <a:r>
              <a:rPr lang="ru-RU" dirty="0" err="1"/>
              <a:t>пости</a:t>
            </a:r>
            <a:r>
              <a:rPr lang="ru-RU" dirty="0"/>
              <a:t> </a:t>
            </a:r>
            <a:r>
              <a:rPr lang="ru-RU" dirty="0" smtClean="0"/>
              <a:t>в Москву</a:t>
            </a:r>
            <a:r>
              <a:rPr lang="ru-RU" dirty="0"/>
              <a:t>, </a:t>
            </a:r>
            <a:r>
              <a:rPr lang="ru-RU" dirty="0" err="1"/>
              <a:t>серед</a:t>
            </a:r>
            <a:r>
              <a:rPr lang="ru-RU" dirty="0"/>
              <a:t> них член </a:t>
            </a:r>
            <a:r>
              <a:rPr lang="ru-RU" dirty="0" err="1"/>
              <a:t>політбюро</a:t>
            </a:r>
            <a:r>
              <a:rPr lang="ru-RU" dirty="0"/>
              <a:t> </a:t>
            </a:r>
            <a:r>
              <a:rPr lang="ru-RU" dirty="0" smtClean="0"/>
              <a:t> ЦК</a:t>
            </a:r>
            <a:r>
              <a:rPr lang="ru-RU" dirty="0"/>
              <a:t> КПРС </a:t>
            </a:r>
          </a:p>
        </p:txBody>
      </p:sp>
      <p:pic>
        <p:nvPicPr>
          <p:cNvPr id="12290" name="Picture 2" descr="http://vseslova.com.ua/images/bse/0001/18954/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14620"/>
            <a:ext cx="3543300" cy="381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6/60/2006_09_14-17_RigaFortress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3643338" cy="3569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1"/>
            <a:ext cx="70723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/>
              <a:t>Відновлення</a:t>
            </a:r>
            <a:r>
              <a:rPr lang="ru-RU" b="1" dirty="0"/>
              <a:t> </a:t>
            </a:r>
            <a:r>
              <a:rPr lang="ru-RU" b="1" dirty="0" err="1"/>
              <a:t>незалежності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base"/>
            <a:r>
              <a:rPr lang="ru-RU" b="1" dirty="0"/>
              <a:t/>
            </a:r>
            <a:br>
              <a:rPr lang="ru-RU" b="1" dirty="0"/>
            </a:br>
            <a:r>
              <a:rPr lang="ru-RU" dirty="0" err="1"/>
              <a:t>Перебудова</a:t>
            </a:r>
            <a:r>
              <a:rPr lang="ru-RU" dirty="0"/>
              <a:t>, </a:t>
            </a:r>
            <a:r>
              <a:rPr lang="ru-RU" dirty="0" err="1"/>
              <a:t>розпочата</a:t>
            </a:r>
            <a:r>
              <a:rPr lang="ru-RU" dirty="0"/>
              <a:t> М. </a:t>
            </a:r>
            <a:r>
              <a:rPr lang="ru-RU" dirty="0" err="1"/>
              <a:t>Горбачовим</a:t>
            </a:r>
            <a:r>
              <a:rPr lang="ru-RU" dirty="0"/>
              <a:t> в 1987 </a:t>
            </a:r>
            <a:r>
              <a:rPr lang="ru-RU" dirty="0" err="1"/>
              <a:t>році</a:t>
            </a:r>
            <a:r>
              <a:rPr lang="ru-RU" dirty="0"/>
              <a:t>, </a:t>
            </a:r>
            <a:r>
              <a:rPr lang="ru-RU" dirty="0" err="1"/>
              <a:t>викликала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 </a:t>
            </a:r>
            <a:r>
              <a:rPr lang="ru-RU" dirty="0" err="1"/>
              <a:t>різні</a:t>
            </a:r>
            <a:r>
              <a:rPr lang="ru-RU" dirty="0"/>
              <a:t> 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. У </a:t>
            </a:r>
            <a:r>
              <a:rPr lang="ru-RU" dirty="0" err="1"/>
              <a:t>Латвії</a:t>
            </a:r>
            <a:r>
              <a:rPr lang="ru-RU" dirty="0"/>
              <a:t> в </a:t>
            </a:r>
            <a:r>
              <a:rPr lang="ru-RU" dirty="0" err="1"/>
              <a:t>жовтні</a:t>
            </a:r>
            <a:r>
              <a:rPr lang="ru-RU" dirty="0"/>
              <a:t> 1988 року </a:t>
            </a:r>
            <a:r>
              <a:rPr lang="ru-RU" dirty="0" err="1"/>
              <a:t>відбувся</a:t>
            </a:r>
            <a:r>
              <a:rPr lang="ru-RU" dirty="0"/>
              <a:t> перший </a:t>
            </a:r>
            <a:r>
              <a:rPr lang="ru-RU" dirty="0" err="1"/>
              <a:t>з'їзд</a:t>
            </a:r>
            <a:r>
              <a:rPr lang="ru-RU" dirty="0"/>
              <a:t> Народного Фронту. </a:t>
            </a:r>
            <a:r>
              <a:rPr lang="ru-RU" dirty="0" err="1"/>
              <a:t>Народний</a:t>
            </a:r>
            <a:r>
              <a:rPr lang="ru-RU" dirty="0"/>
              <a:t> Фронт </a:t>
            </a:r>
            <a:r>
              <a:rPr lang="ru-RU" dirty="0" err="1"/>
              <a:t>і</a:t>
            </a:r>
            <a:r>
              <a:rPr lang="ru-RU" dirty="0"/>
              <a:t> в </a:t>
            </a:r>
            <a:r>
              <a:rPr lang="ru-RU" dirty="0" err="1"/>
              <a:t>Латвії</a:t>
            </a:r>
            <a:r>
              <a:rPr lang="ru-RU" dirty="0"/>
              <a:t>, </a:t>
            </a:r>
            <a:r>
              <a:rPr lang="ru-RU" dirty="0" err="1"/>
              <a:t>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 </a:t>
            </a:r>
            <a:r>
              <a:rPr lang="ru-RU" dirty="0" err="1"/>
              <a:t>решти</a:t>
            </a:r>
            <a:r>
              <a:rPr lang="ru-RU" dirty="0"/>
              <a:t> </a:t>
            </a:r>
            <a:r>
              <a:rPr lang="ru-RU" dirty="0" smtClean="0"/>
              <a:t>СРСР </a:t>
            </a:r>
            <a:r>
              <a:rPr lang="ru-RU" dirty="0" err="1" smtClean="0"/>
              <a:t>сприймався</a:t>
            </a:r>
            <a:r>
              <a:rPr lang="ru-RU" dirty="0"/>
              <a:t> не </a:t>
            </a:r>
            <a:r>
              <a:rPr lang="ru-RU" dirty="0" smtClean="0"/>
              <a:t>як </a:t>
            </a:r>
            <a:r>
              <a:rPr lang="ru-RU" dirty="0"/>
              <a:t> </a:t>
            </a:r>
            <a:r>
              <a:rPr lang="ru-RU" dirty="0" err="1"/>
              <a:t>націоналістичний</a:t>
            </a:r>
            <a:r>
              <a:rPr lang="ru-RU" dirty="0"/>
              <a:t>, а </a:t>
            </a:r>
            <a:r>
              <a:rPr lang="uk-UA" dirty="0" smtClean="0"/>
              <a:t>насамперед</a:t>
            </a:r>
            <a:r>
              <a:rPr lang="ru-RU" dirty="0" smtClean="0"/>
              <a:t>,</a:t>
            </a:r>
            <a:r>
              <a:rPr lang="ru-RU" dirty="0"/>
              <a:t> як </a:t>
            </a:r>
            <a:r>
              <a:rPr lang="ru-RU" dirty="0" err="1" smtClean="0"/>
              <a:t>демократичний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/>
              <a:t>антитоталітарний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, </a:t>
            </a:r>
            <a:r>
              <a:rPr lang="ru-RU" dirty="0" err="1"/>
              <a:t>і</a:t>
            </a:r>
            <a:r>
              <a:rPr lang="ru-RU" dirty="0"/>
              <a:t> тому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err="1"/>
              <a:t>активну</a:t>
            </a:r>
            <a:r>
              <a:rPr lang="ru-RU" dirty="0"/>
              <a:t> </a:t>
            </a:r>
            <a:r>
              <a:rPr lang="ru-RU" dirty="0" smtClean="0"/>
              <a:t>участь брали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 err="1"/>
              <a:t>представники</a:t>
            </a:r>
            <a:r>
              <a:rPr lang="ru-RU" dirty="0"/>
              <a:t> 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 </a:t>
            </a:r>
            <a:r>
              <a:rPr lang="ru-RU" dirty="0" err="1"/>
              <a:t>його</a:t>
            </a:r>
            <a:r>
              <a:rPr lang="ru-RU" dirty="0"/>
              <a:t> активно </a:t>
            </a:r>
            <a:r>
              <a:rPr lang="ru-RU" dirty="0" err="1"/>
              <a:t>підтримували</a:t>
            </a:r>
            <a:r>
              <a:rPr lang="ru-RU" dirty="0"/>
              <a:t> </a:t>
            </a:r>
            <a:r>
              <a:rPr lang="ru-RU" dirty="0" err="1" smtClean="0"/>
              <a:t>російські</a:t>
            </a:r>
            <a:r>
              <a:rPr lang="ru-RU" dirty="0" smtClean="0"/>
              <a:t> </a:t>
            </a:r>
            <a:r>
              <a:rPr lang="ru-RU" dirty="0" err="1" smtClean="0"/>
              <a:t>демократи</a:t>
            </a:r>
            <a:r>
              <a:rPr lang="ru-RU" dirty="0"/>
              <a:t>. У </a:t>
            </a:r>
            <a:r>
              <a:rPr lang="ru-RU" dirty="0" err="1"/>
              <a:t>програмі</a:t>
            </a:r>
            <a:r>
              <a:rPr lang="ru-RU" dirty="0"/>
              <a:t> Народного фронту </a:t>
            </a:r>
            <a:r>
              <a:rPr lang="ru-RU" dirty="0" err="1"/>
              <a:t>було</a:t>
            </a:r>
            <a:r>
              <a:rPr lang="ru-RU" dirty="0"/>
              <a:t> записано, 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незалежній</a:t>
            </a:r>
            <a:r>
              <a:rPr lang="ru-RU" dirty="0"/>
              <a:t> </a:t>
            </a:r>
            <a:r>
              <a:rPr lang="ru-RU" dirty="0" err="1" smtClean="0"/>
              <a:t>латвійській</a:t>
            </a:r>
            <a:r>
              <a:rPr lang="ru-RU" dirty="0"/>
              <a:t> </a:t>
            </a:r>
            <a:r>
              <a:rPr lang="ru-RU" dirty="0" err="1"/>
              <a:t>державі</a:t>
            </a:r>
            <a:r>
              <a:rPr lang="ru-RU" dirty="0"/>
              <a:t> </a:t>
            </a:r>
            <a:r>
              <a:rPr lang="ru-RU" dirty="0" err="1" smtClean="0"/>
              <a:t>громадянство</a:t>
            </a:r>
            <a:r>
              <a:rPr lang="ru-RU" dirty="0" smtClean="0"/>
              <a:t> буде</a:t>
            </a:r>
            <a:r>
              <a:rPr lang="ru-RU" dirty="0"/>
              <a:t> </a:t>
            </a:r>
            <a:r>
              <a:rPr lang="ru-RU" dirty="0" err="1"/>
              <a:t>надано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 </a:t>
            </a:r>
            <a:r>
              <a:rPr lang="ru-RU" dirty="0" err="1"/>
              <a:t>її</a:t>
            </a:r>
            <a:r>
              <a:rPr lang="ru-RU" dirty="0"/>
              <a:t> жителям (так званий «</a:t>
            </a:r>
            <a:r>
              <a:rPr lang="ru-RU" dirty="0" err="1"/>
              <a:t>нульовий</a:t>
            </a:r>
            <a:r>
              <a:rPr lang="ru-RU" dirty="0"/>
              <a:t> </a:t>
            </a:r>
            <a:r>
              <a:rPr lang="ru-RU" dirty="0" err="1"/>
              <a:t>варіант</a:t>
            </a:r>
            <a:r>
              <a:rPr lang="ru-RU" dirty="0"/>
              <a:t>»).</a:t>
            </a:r>
          </a:p>
        </p:txBody>
      </p:sp>
      <p:pic>
        <p:nvPicPr>
          <p:cNvPr id="10242" name="Picture 2" descr="http://www.turinfo.ru/images/content/1_d4902c6cd41f391193ad0dda510f06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71942"/>
            <a:ext cx="3405158" cy="2553869"/>
          </a:xfrm>
          <a:prstGeom prst="rect">
            <a:avLst/>
          </a:prstGeom>
          <a:noFill/>
        </p:spPr>
      </p:pic>
      <p:pic>
        <p:nvPicPr>
          <p:cNvPr id="10244" name="Picture 4" descr="http://everytravel.ru/wp-content/uploads/2013/02/0UjrUDXs__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429132"/>
            <a:ext cx="2571728" cy="2044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215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24 </a:t>
            </a:r>
            <a:r>
              <a:rPr lang="ru-RU" dirty="0" err="1"/>
              <a:t>серпня</a:t>
            </a:r>
            <a:r>
              <a:rPr lang="ru-RU" dirty="0"/>
              <a:t> 1991, </a:t>
            </a:r>
            <a:r>
              <a:rPr lang="ru-RU" dirty="0" err="1"/>
              <a:t>після</a:t>
            </a:r>
            <a:r>
              <a:rPr lang="ru-RU" dirty="0"/>
              <a:t> провалу </a:t>
            </a:r>
            <a:r>
              <a:rPr lang="ru-RU" dirty="0" smtClean="0"/>
              <a:t>,</a:t>
            </a:r>
            <a:r>
              <a:rPr lang="ru-RU" dirty="0"/>
              <a:t> президент </a:t>
            </a:r>
            <a:r>
              <a:rPr lang="ru-RU" dirty="0" err="1"/>
              <a:t>Росії</a:t>
            </a:r>
            <a:r>
              <a:rPr lang="ru-RU" dirty="0"/>
              <a:t> Б. </a:t>
            </a:r>
            <a:r>
              <a:rPr lang="ru-RU" dirty="0" err="1"/>
              <a:t>Єльцин</a:t>
            </a:r>
            <a:r>
              <a:rPr lang="ru-RU" dirty="0"/>
              <a:t> </a:t>
            </a:r>
            <a:r>
              <a:rPr lang="ru-RU" dirty="0" err="1"/>
              <a:t>підписав</a:t>
            </a:r>
            <a:r>
              <a:rPr lang="ru-RU" dirty="0"/>
              <a:t> указ про </a:t>
            </a:r>
            <a:r>
              <a:rPr lang="ru-RU" dirty="0" err="1"/>
              <a:t>визнання</a:t>
            </a:r>
            <a:r>
              <a:rPr lang="ru-RU" dirty="0"/>
              <a:t> </a:t>
            </a: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Прибалтійських</a:t>
            </a:r>
            <a:r>
              <a:rPr lang="ru-RU" dirty="0"/>
              <a:t> </a:t>
            </a:r>
            <a:r>
              <a:rPr lang="ru-RU" dirty="0" err="1"/>
              <a:t>республік</a:t>
            </a:r>
            <a:r>
              <a:rPr lang="ru-RU" dirty="0"/>
              <a:t>. На жаль, коли </a:t>
            </a:r>
            <a:r>
              <a:rPr lang="ru-RU" dirty="0" err="1"/>
              <a:t>лідери</a:t>
            </a:r>
            <a:r>
              <a:rPr lang="ru-RU" dirty="0"/>
              <a:t> Народного Фронту </a:t>
            </a:r>
            <a:r>
              <a:rPr lang="ru-RU" dirty="0" err="1"/>
              <a:t>опинилися</a:t>
            </a:r>
            <a:r>
              <a:rPr lang="ru-RU" dirty="0"/>
              <a:t> при </a:t>
            </a:r>
            <a:r>
              <a:rPr lang="ru-RU" dirty="0" err="1"/>
              <a:t>владі</a:t>
            </a:r>
            <a:r>
              <a:rPr lang="ru-RU" dirty="0"/>
              <a:t>, а </a:t>
            </a:r>
            <a:r>
              <a:rPr lang="ru-RU" dirty="0" err="1" smtClean="0"/>
              <a:t>Латвія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/>
              <a:t>здобула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, </a:t>
            </a:r>
            <a:r>
              <a:rPr lang="ru-RU" dirty="0" err="1"/>
              <a:t>ситуація</a:t>
            </a:r>
            <a:r>
              <a:rPr lang="ru-RU" dirty="0"/>
              <a:t> стала </a:t>
            </a:r>
            <a:r>
              <a:rPr lang="ru-RU" dirty="0" err="1"/>
              <a:t>кардинальним</a:t>
            </a:r>
            <a:r>
              <a:rPr lang="ru-RU" dirty="0"/>
              <a:t> чином </a:t>
            </a:r>
            <a:r>
              <a:rPr lang="ru-RU" dirty="0" err="1"/>
              <a:t>змінюватися</a:t>
            </a:r>
            <a:r>
              <a:rPr lang="ru-RU" dirty="0"/>
              <a:t>. 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прийнятий</a:t>
            </a:r>
            <a:r>
              <a:rPr lang="ru-RU" dirty="0"/>
              <a:t> закон про </a:t>
            </a:r>
            <a:r>
              <a:rPr lang="ru-RU" dirty="0" err="1"/>
              <a:t>громадянство</a:t>
            </a:r>
            <a:r>
              <a:rPr lang="ru-RU" dirty="0"/>
              <a:t>, 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, 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 </a:t>
            </a:r>
            <a:r>
              <a:rPr lang="ru-RU" dirty="0" err="1"/>
              <a:t>громадяни</a:t>
            </a:r>
            <a:r>
              <a:rPr lang="ru-RU" dirty="0"/>
              <a:t> </a:t>
            </a:r>
            <a:r>
              <a:rPr lang="ru-RU" dirty="0" err="1"/>
              <a:t>Латвії</a:t>
            </a:r>
            <a:r>
              <a:rPr lang="ru-RU" dirty="0"/>
              <a:t> на </a:t>
            </a:r>
            <a:r>
              <a:rPr lang="ru-RU" dirty="0" err="1"/>
              <a:t>червень</a:t>
            </a:r>
            <a:r>
              <a:rPr lang="ru-RU" dirty="0"/>
              <a:t> 1940 року </a:t>
            </a:r>
            <a:r>
              <a:rPr lang="ru-RU" dirty="0" err="1"/>
              <a:t>й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/>
              <a:t>прямі</a:t>
            </a:r>
            <a:r>
              <a:rPr lang="ru-RU" dirty="0"/>
              <a:t> </a:t>
            </a:r>
            <a:r>
              <a:rPr lang="ru-RU" dirty="0" err="1" smtClean="0"/>
              <a:t>нащадки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/>
              <a:t>розраховувати</a:t>
            </a:r>
            <a:r>
              <a:rPr lang="ru-RU" dirty="0"/>
              <a:t> на </a:t>
            </a:r>
            <a:r>
              <a:rPr lang="ru-RU" dirty="0" err="1"/>
              <a:t>автоматичне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 </a:t>
            </a:r>
            <a:r>
              <a:rPr lang="ru-RU" dirty="0" err="1"/>
              <a:t>громадянства</a:t>
            </a:r>
            <a:r>
              <a:rPr lang="ru-RU" dirty="0"/>
              <a:t> в </a:t>
            </a:r>
            <a:r>
              <a:rPr lang="ru-RU" dirty="0" err="1"/>
              <a:t>новій</a:t>
            </a:r>
            <a:r>
              <a:rPr lang="ru-RU" dirty="0"/>
              <a:t> </a:t>
            </a:r>
            <a:r>
              <a:rPr lang="ru-RU" dirty="0" err="1"/>
              <a:t>Латвії</a:t>
            </a:r>
            <a:r>
              <a:rPr lang="ru-RU" dirty="0"/>
              <a:t>. 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http://ee24.ru/media/articles/2/0208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071810"/>
            <a:ext cx="4786286" cy="3185540"/>
          </a:xfrm>
          <a:prstGeom prst="rect">
            <a:avLst/>
          </a:prstGeom>
          <a:noFill/>
        </p:spPr>
      </p:pic>
      <p:pic>
        <p:nvPicPr>
          <p:cNvPr id="9220" name="Picture 4" descr="http://www.fotoart.org.ua/albums/userpics/Riga_castle_latv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643050"/>
            <a:ext cx="5857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b="1" dirty="0"/>
              <a:t>Сучасна Латвія (з </a:t>
            </a:r>
            <a:r>
              <a:rPr lang="uk-UA" b="1" dirty="0" smtClean="0"/>
              <a:t>серпня </a:t>
            </a:r>
            <a:r>
              <a:rPr lang="uk-UA" b="1" dirty="0"/>
              <a:t> 1991)</a:t>
            </a:r>
            <a:endParaRPr lang="uk-UA" dirty="0"/>
          </a:p>
          <a:p>
            <a:pPr fontAlgn="base"/>
            <a:r>
              <a:rPr lang="uk-UA" b="1" dirty="0"/>
              <a:t/>
            </a:r>
            <a:br>
              <a:rPr lang="uk-UA" b="1" dirty="0"/>
            </a:br>
            <a:r>
              <a:rPr lang="uk-UA" dirty="0"/>
              <a:t>За минулі після відновлення незалежності роки Латвія провела серйозні економічні реформи, ввела </a:t>
            </a:r>
            <a:r>
              <a:rPr lang="uk-UA" dirty="0" smtClean="0"/>
              <a:t>власну валюту</a:t>
            </a:r>
            <a:r>
              <a:rPr lang="uk-UA" dirty="0"/>
              <a:t> (лат) у 1993 році, провела приватизацію і повернула власність колишнім власникам (реституція)</a:t>
            </a:r>
            <a:r>
              <a:rPr lang="uk-UA" dirty="0" err="1"/>
              <a:t>.Економіка</a:t>
            </a:r>
            <a:r>
              <a:rPr lang="uk-UA" dirty="0"/>
              <a:t> стабільно зростає на 5-7% </a:t>
            </a:r>
            <a:r>
              <a:rPr lang="uk-UA" dirty="0" err="1"/>
              <a:t>на</a:t>
            </a:r>
            <a:r>
              <a:rPr lang="uk-UA" dirty="0"/>
              <a:t> рік.</a:t>
            </a:r>
          </a:p>
        </p:txBody>
      </p:sp>
      <p:pic>
        <p:nvPicPr>
          <p:cNvPr id="7170" name="Picture 2" descr="http://image.tsn.ua/media/images2/original/Dec2009/3ec35fc28d_184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643314"/>
            <a:ext cx="3810000" cy="2628900"/>
          </a:xfrm>
          <a:prstGeom prst="rect">
            <a:avLst/>
          </a:prstGeom>
          <a:noFill/>
        </p:spPr>
      </p:pic>
      <p:pic>
        <p:nvPicPr>
          <p:cNvPr id="7172" name="Picture 4" descr="http://www.concordia.lv/img/flag/latvia_den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0"/>
            <a:ext cx="5500726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338</TotalTime>
  <Words>29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Customer</cp:lastModifiedBy>
  <cp:revision>35</cp:revision>
  <dcterms:created xsi:type="dcterms:W3CDTF">2014-02-07T17:02:38Z</dcterms:created>
  <dcterms:modified xsi:type="dcterms:W3CDTF">2015-02-12T18:52:09Z</dcterms:modified>
</cp:coreProperties>
</file>