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65"/>
            <a:ext cx="9144000" cy="68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604867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Мальдівська Республіка</a:t>
            </a:r>
            <a:endParaRPr lang="uk-U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                    Туризм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Мальдіви — це справжній рай для тих, хто полюбляє лагідне море, піщані пляжі, заспокійливий затишок гаїв кокосових пальм, риболовлю, підводне полювання. Наприклад, 1997 р. Мальдіви відвідали 325 тис. іноземних туристів.</a:t>
            </a:r>
            <a:endParaRPr lang="uk-UA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716016" cy="3128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Всі острови пласкі, не більше 13 км², середня висота — 1,8 м над рівнем моря.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932040" cy="3699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99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15061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639" y="0"/>
            <a:ext cx="4559361" cy="342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83573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Дякую за увагу!!!!</a:t>
            </a:r>
            <a:endParaRPr lang="ru-RU" sz="8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uk-UA" dirty="0" smtClean="0"/>
              <a:t>     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Географічне положення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Comic Sans MS" pitchFamily="66" charset="0"/>
              </a:rPr>
              <a:t>Територія країни складається з коралових островів, які розташовано в Індійському океані на 700 км на захід від Шрі-Ланки на вершинах давніх вулканів, які вкрито океанічними водами. На 202 островах мешкають люди. На їх узбережжі — піщані пляжі з кокосовими пальмами.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716016" cy="2909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Прапор </a:t>
            </a:r>
            <a:r>
              <a:rPr lang="uk-UA" dirty="0" smtClean="0"/>
              <a:t>                     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Герб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42849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             Столиця - Мале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5"/>
            <a:ext cx="4057848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507605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r="4663"/>
          <a:stretch>
            <a:fillRect/>
          </a:stretch>
        </p:blipFill>
        <p:spPr bwMode="auto">
          <a:xfrm>
            <a:off x="-1" y="4149080"/>
            <a:ext cx="406794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412776"/>
            <a:ext cx="5076056" cy="277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Візитна картка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Офіційна мова -	дівехі</a:t>
            </a:r>
          </a:p>
          <a:p>
            <a:r>
              <a:rPr lang="uk-UA" dirty="0" smtClean="0"/>
              <a:t>Незалежність від Великобританії - 	26 липня 1965 </a:t>
            </a:r>
          </a:p>
          <a:p>
            <a:r>
              <a:rPr lang="uk-UA" dirty="0" smtClean="0"/>
              <a:t>Площа - 298 км² </a:t>
            </a:r>
          </a:p>
          <a:p>
            <a:r>
              <a:rPr lang="uk-UA" dirty="0" smtClean="0"/>
              <a:t>Населення - 298,968</a:t>
            </a:r>
          </a:p>
          <a:p>
            <a:pPr>
              <a:buNone/>
            </a:pPr>
            <a:r>
              <a:rPr lang="uk-UA" dirty="0" smtClean="0"/>
              <a:t>       густота	1 003 чол,/км²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ВВП (ПКС) – повний $1.683 млрд., на душу населення $4,200 </a:t>
            </a:r>
          </a:p>
          <a:p>
            <a:r>
              <a:rPr lang="uk-UA" dirty="0" smtClean="0"/>
              <a:t>Валюта - мальдівська руфія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                   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Клімат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Клімат — екваторіально-мусонний. Середньомісячні температури коливаються від +24 до +30 °С. 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788024" cy="317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        Сільське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господарство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Розвинено</a:t>
            </a:r>
            <a:r>
              <a:rPr lang="uk-UA" dirty="0" smtClean="0"/>
              <a:t> рибальство (його вважають основою економіки), птахівництво. Добувають перлини, корали, мушлі. Вирощують кокосову пальму, хлібне дерево, банани, манго, маніок, </a:t>
            </a:r>
            <a:r>
              <a:rPr lang="uk-UA" dirty="0" err="1" smtClean="0"/>
              <a:t>батат</a:t>
            </a:r>
            <a:r>
              <a:rPr lang="uk-UA" dirty="0" smtClean="0"/>
              <a:t>, </a:t>
            </a:r>
            <a:r>
              <a:rPr lang="uk-UA" dirty="0" err="1" smtClean="0"/>
              <a:t>ямс</a:t>
            </a:r>
            <a:r>
              <a:rPr lang="uk-UA" dirty="0" smtClean="0"/>
              <a:t>, просо, рис, цибулю, перець. Однак країна не в змозі прогодувати своє населення.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062" y="1988840"/>
            <a:ext cx="483893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Промисловість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Промислові підприємства зайняті передусім переробкою сільськогосподарської сировини та виловленої риби. Виготовляють також одяг, риболовецькі сіті, електронні компоненти.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Транспорт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Надання послуг морського транспорту є одним із найважливіших напрямків економічної діяльності країни. Місцевий транспорт — вітрильні та невеликі моторні судна. Головний морський порт — Мале. Мальдіви сполучено авіалініями з низкою європейських та азійських країн. Міжнародний аеропорт </a:t>
            </a:r>
            <a:r>
              <a:rPr lang="uk-UA" dirty="0" err="1" smtClean="0"/>
              <a:t>Хулуле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334" y="1920875"/>
            <a:ext cx="334633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5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42</TotalTime>
  <Words>283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Тема5</vt:lpstr>
      <vt:lpstr>Слайд 1</vt:lpstr>
      <vt:lpstr>      Географічне положення</vt:lpstr>
      <vt:lpstr>Прапор                       Герб</vt:lpstr>
      <vt:lpstr>              Столиця - Мале</vt:lpstr>
      <vt:lpstr>              Візитна картка</vt:lpstr>
      <vt:lpstr>                     Клімат</vt:lpstr>
      <vt:lpstr>         Сільське господарство</vt:lpstr>
      <vt:lpstr>              Промисловість</vt:lpstr>
      <vt:lpstr>                  Транспорт</vt:lpstr>
      <vt:lpstr>                     Туризм</vt:lpstr>
      <vt:lpstr>Слайд 11</vt:lpstr>
      <vt:lpstr>Слайд 12</vt:lpstr>
      <vt:lpstr>Дякую за увагу!!!!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33</cp:revision>
  <dcterms:created xsi:type="dcterms:W3CDTF">2013-03-12T16:39:23Z</dcterms:created>
  <dcterms:modified xsi:type="dcterms:W3CDTF">2013-03-14T18:08:09Z</dcterms:modified>
</cp:coreProperties>
</file>