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07.10.2013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07.10.2013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travel.tochka.net/ua/countries/74_Italy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37456" y="332656"/>
            <a:ext cx="7772400" cy="1470025"/>
          </a:xfrm>
        </p:spPr>
        <p:txBody>
          <a:bodyPr>
            <a:noAutofit/>
          </a:bodyPr>
          <a:lstStyle/>
          <a:p>
            <a:r>
              <a:rPr lang="uk-UA" sz="8800" dirty="0" smtClean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Італія</a:t>
            </a:r>
            <a:endParaRPr lang="ru-RU" sz="8800" dirty="0">
              <a:solidFill>
                <a:schemeClr val="accent1">
                  <a:lumMod val="75000"/>
                </a:schemeClr>
              </a:solidFill>
              <a:latin typeface="Segoe Print" panose="02000600000000000000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16832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8885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63" y="1400175"/>
            <a:ext cx="6086475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8380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72000"/>
          </a:xfrm>
        </p:spPr>
        <p:txBody>
          <a:bodyPr>
            <a:normAutofit fontScale="85000" lnSpcReduction="20000"/>
          </a:bodyPr>
          <a:lstStyle/>
          <a:p>
            <a:r>
              <a:rPr lang="ru-RU" sz="30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20. </a:t>
            </a:r>
            <a:r>
              <a:rPr lang="ru-RU" sz="3000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Найобразливіший</a:t>
            </a:r>
            <a:r>
              <a:rPr lang="ru-RU" sz="30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жест - "коза" з </a:t>
            </a:r>
            <a:r>
              <a:rPr lang="ru-RU" sz="3000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вказівного</a:t>
            </a:r>
            <a:r>
              <a:rPr lang="ru-RU" sz="30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пальця</a:t>
            </a:r>
            <a:r>
              <a:rPr lang="ru-RU" sz="30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3000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мізинця</a:t>
            </a:r>
            <a:r>
              <a:rPr lang="ru-RU" sz="30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вгору</a:t>
            </a:r>
            <a:r>
              <a:rPr lang="ru-RU" sz="30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означає</a:t>
            </a:r>
            <a:r>
              <a:rPr lang="ru-RU" sz="30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000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30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</a:t>
            </a:r>
            <a:r>
              <a:rPr lang="ru-RU" sz="30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рогоносець</a:t>
            </a:r>
            <a:r>
              <a:rPr lang="ru-RU" sz="30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3000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Цей</a:t>
            </a:r>
            <a:r>
              <a:rPr lang="ru-RU" sz="30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же жест </a:t>
            </a:r>
            <a:r>
              <a:rPr lang="ru-RU" sz="3000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пальцями</a:t>
            </a:r>
            <a:r>
              <a:rPr lang="ru-RU" sz="30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вниз </a:t>
            </a:r>
            <a:r>
              <a:rPr lang="ru-RU" sz="3000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відганяє</a:t>
            </a:r>
            <a:r>
              <a:rPr lang="ru-RU" sz="30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порчу.</a:t>
            </a:r>
            <a:br>
              <a:rPr lang="ru-RU" sz="30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0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21. </a:t>
            </a:r>
            <a:r>
              <a:rPr lang="ru-RU" sz="3000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Італія</a:t>
            </a:r>
            <a:r>
              <a:rPr lang="ru-RU" sz="30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 </a:t>
            </a:r>
            <a:r>
              <a:rPr lang="ru-RU" sz="30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3000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мононаціональна</a:t>
            </a:r>
            <a:r>
              <a:rPr lang="ru-RU" sz="30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країна</a:t>
            </a:r>
            <a:r>
              <a:rPr lang="ru-RU" sz="30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  95% </a:t>
            </a:r>
            <a:r>
              <a:rPr lang="ru-RU" sz="3000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населення</a:t>
            </a:r>
            <a:r>
              <a:rPr lang="ru-RU" sz="30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ru-RU" sz="3000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італійці</a:t>
            </a:r>
            <a:r>
              <a:rPr lang="ru-RU" sz="30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br>
              <a:rPr lang="ru-RU" sz="30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0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22. На </a:t>
            </a:r>
            <a:r>
              <a:rPr lang="ru-RU" sz="3000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Різдво</a:t>
            </a:r>
            <a:r>
              <a:rPr lang="ru-RU" sz="30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3000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Італії</a:t>
            </a:r>
            <a:r>
              <a:rPr lang="ru-RU" sz="30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прийнято</a:t>
            </a:r>
            <a:r>
              <a:rPr lang="ru-RU" sz="30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дарувати</a:t>
            </a:r>
            <a:r>
              <a:rPr lang="ru-RU" sz="30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один одному </a:t>
            </a:r>
            <a:r>
              <a:rPr lang="ru-RU" sz="3000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червоні</a:t>
            </a:r>
            <a:r>
              <a:rPr lang="ru-RU" sz="30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труси. </a:t>
            </a:r>
            <a:r>
              <a:rPr lang="ru-RU" sz="3000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Щоб</a:t>
            </a:r>
            <a:r>
              <a:rPr lang="ru-RU" sz="30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</a:t>
            </a:r>
            <a:r>
              <a:rPr lang="ru-RU" sz="30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щастя</a:t>
            </a:r>
            <a:r>
              <a:rPr lang="ru-RU" sz="30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 них треба </a:t>
            </a:r>
            <a:r>
              <a:rPr lang="ru-RU" sz="3000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спати</a:t>
            </a:r>
            <a:r>
              <a:rPr lang="ru-RU" sz="30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3000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різдвяну</a:t>
            </a:r>
            <a:r>
              <a:rPr lang="ru-RU" sz="30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ніч</a:t>
            </a:r>
            <a:r>
              <a:rPr lang="ru-RU" sz="30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br>
              <a:rPr lang="ru-RU" sz="30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0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23. </a:t>
            </a:r>
            <a:r>
              <a:rPr lang="ru-RU" sz="3000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Більшість</a:t>
            </a:r>
            <a:r>
              <a:rPr lang="ru-RU" sz="30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італійців</a:t>
            </a:r>
            <a:r>
              <a:rPr lang="ru-RU" sz="30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ніколи</a:t>
            </a:r>
            <a:r>
              <a:rPr lang="ru-RU" sz="30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sz="3000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подорожували</a:t>
            </a:r>
            <a:r>
              <a:rPr lang="ru-RU" sz="30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3000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південь</a:t>
            </a:r>
            <a:r>
              <a:rPr lang="ru-RU" sz="30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sz="30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Риму.</a:t>
            </a:r>
            <a:br>
              <a:rPr lang="ru-RU" sz="30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0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24. У </a:t>
            </a:r>
            <a:r>
              <a:rPr lang="ru-RU" sz="3000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деяких</a:t>
            </a:r>
            <a:r>
              <a:rPr lang="ru-RU" sz="30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регіонах</a:t>
            </a:r>
            <a:r>
              <a:rPr lang="ru-RU" sz="30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є </a:t>
            </a:r>
            <a:r>
              <a:rPr lang="ru-RU" sz="3000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прикмета</a:t>
            </a:r>
            <a:r>
              <a:rPr lang="ru-RU" sz="30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3000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якщо</a:t>
            </a:r>
            <a:r>
              <a:rPr lang="ru-RU" sz="30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троє</a:t>
            </a:r>
            <a:r>
              <a:rPr lang="ru-RU" sz="30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чоловіків</a:t>
            </a:r>
            <a:r>
              <a:rPr lang="ru-RU" sz="30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курять</a:t>
            </a:r>
            <a:r>
              <a:rPr lang="ru-RU" sz="30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то </a:t>
            </a:r>
            <a:r>
              <a:rPr lang="ru-RU" sz="3000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наймолодший</a:t>
            </a:r>
            <a:r>
              <a:rPr lang="ru-RU" sz="30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із</a:t>
            </a:r>
            <a:r>
              <a:rPr lang="ru-RU" sz="30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них повинен </a:t>
            </a:r>
            <a:r>
              <a:rPr lang="ru-RU" sz="3000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погасити</a:t>
            </a:r>
            <a:r>
              <a:rPr lang="ru-RU" sz="30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сигарету перший.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4484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72000"/>
          </a:xfrm>
        </p:spPr>
        <p:txBody>
          <a:bodyPr>
            <a:normAutofit fontScale="92500"/>
          </a:bodyPr>
          <a:lstStyle/>
          <a:p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25. При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розмові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, для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переконливості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непогано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взяти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співрозмовника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за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лікоть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.</a:t>
            </a:r>
            <a:b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26. До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цих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пір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20%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населення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Італії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не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розуміє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офіційну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італійську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мову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.</a:t>
            </a:r>
            <a:b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27.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Справжню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італійську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піцу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випікають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у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печі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на дровах.</a:t>
            </a:r>
            <a:b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28. При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покупці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треба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обов'язково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брати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чек. Вас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можуть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затримати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фінансові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поліцейські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з пакетом з магазину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або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пиріжком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руці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з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питанням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де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ви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це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купили і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вліпити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великий штраф за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відсутності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чека.</a:t>
            </a:r>
            <a:b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29.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Раніше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Lamborghini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була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відома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як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компанія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що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випускає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трактори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26650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09700"/>
            <a:ext cx="60960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49421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72000"/>
          </a:xfrm>
        </p:spPr>
        <p:txBody>
          <a:bodyPr>
            <a:normAutofit fontScale="92500"/>
          </a:bodyPr>
          <a:lstStyle/>
          <a:p>
            <a:r>
              <a:rPr lang="ru-RU" dirty="0"/>
              <a:t>30. В </a:t>
            </a:r>
            <a:r>
              <a:rPr lang="ru-RU" dirty="0" err="1"/>
              <a:t>Італії</a:t>
            </a:r>
            <a:r>
              <a:rPr lang="ru-RU" dirty="0"/>
              <a:t> </a:t>
            </a:r>
            <a:r>
              <a:rPr lang="ru-RU" dirty="0" err="1"/>
              <a:t>важливі</a:t>
            </a:r>
            <a:r>
              <a:rPr lang="ru-RU" dirty="0"/>
              <a:t> блат і </a:t>
            </a:r>
            <a:r>
              <a:rPr lang="ru-RU" dirty="0" err="1"/>
              <a:t>рекомендації</a:t>
            </a:r>
            <a:r>
              <a:rPr lang="ru-RU" dirty="0"/>
              <a:t>.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хочете</a:t>
            </a:r>
            <a:r>
              <a:rPr lang="ru-RU" dirty="0"/>
              <a:t> просто </a:t>
            </a:r>
            <a:r>
              <a:rPr lang="ru-RU" dirty="0" err="1"/>
              <a:t>підстригти</a:t>
            </a:r>
            <a:r>
              <a:rPr lang="ru-RU" dirty="0"/>
              <a:t> </a:t>
            </a:r>
            <a:r>
              <a:rPr lang="ru-RU" dirty="0" err="1"/>
              <a:t>волосся</a:t>
            </a:r>
            <a:r>
              <a:rPr lang="ru-RU" dirty="0"/>
              <a:t>. Прийти "</a:t>
            </a:r>
            <a:r>
              <a:rPr lang="ru-RU" dirty="0" err="1"/>
              <a:t>ні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кого" до </a:t>
            </a:r>
            <a:r>
              <a:rPr lang="ru-RU" dirty="0" err="1"/>
              <a:t>лікаря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перукаря</a:t>
            </a:r>
            <a:r>
              <a:rPr lang="ru-RU" dirty="0"/>
              <a:t> </a:t>
            </a:r>
            <a:r>
              <a:rPr lang="ru-RU" dirty="0" err="1"/>
              <a:t>вважається</a:t>
            </a:r>
            <a:r>
              <a:rPr lang="ru-RU" dirty="0"/>
              <a:t> </a:t>
            </a:r>
            <a:r>
              <a:rPr lang="ru-RU" dirty="0" err="1"/>
              <a:t>дивним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>31. </a:t>
            </a:r>
            <a:r>
              <a:rPr lang="ru-RU" dirty="0" err="1"/>
              <a:t>Деякі</a:t>
            </a:r>
            <a:r>
              <a:rPr lang="ru-RU" dirty="0"/>
              <a:t> </a:t>
            </a:r>
            <a:r>
              <a:rPr lang="ru-RU" dirty="0" err="1"/>
              <a:t>закони</a:t>
            </a:r>
            <a:r>
              <a:rPr lang="ru-RU" dirty="0"/>
              <a:t> в </a:t>
            </a:r>
            <a:r>
              <a:rPr lang="ru-RU" dirty="0" err="1"/>
              <a:t>Італії</a:t>
            </a:r>
            <a:r>
              <a:rPr lang="ru-RU" dirty="0"/>
              <a:t> не </a:t>
            </a:r>
            <a:r>
              <a:rPr lang="ru-RU" dirty="0" err="1"/>
              <a:t>обов'язковими</a:t>
            </a:r>
            <a:r>
              <a:rPr lang="ru-RU" dirty="0"/>
              <a:t> для </a:t>
            </a:r>
            <a:r>
              <a:rPr lang="ru-RU" dirty="0" err="1"/>
              <a:t>виконання</a:t>
            </a:r>
            <a:r>
              <a:rPr lang="ru-RU" dirty="0"/>
              <a:t>. Так в </a:t>
            </a:r>
            <a:r>
              <a:rPr lang="ru-RU" dirty="0" err="1"/>
              <a:t>Італії</a:t>
            </a:r>
            <a:r>
              <a:rPr lang="ru-RU" dirty="0"/>
              <a:t> </a:t>
            </a:r>
            <a:r>
              <a:rPr lang="ru-RU" dirty="0" err="1"/>
              <a:t>існують</a:t>
            </a:r>
            <a:r>
              <a:rPr lang="ru-RU" dirty="0"/>
              <a:t> </a:t>
            </a:r>
            <a:r>
              <a:rPr lang="ru-RU" dirty="0" err="1"/>
              <a:t>сотні</a:t>
            </a:r>
            <a:r>
              <a:rPr lang="ru-RU" dirty="0"/>
              <a:t>, а то і </a:t>
            </a:r>
            <a:r>
              <a:rPr lang="ru-RU" dirty="0" err="1"/>
              <a:t>тисячі</a:t>
            </a:r>
            <a:r>
              <a:rPr lang="ru-RU" dirty="0"/>
              <a:t> </a:t>
            </a:r>
            <a:r>
              <a:rPr lang="ru-RU" dirty="0" err="1"/>
              <a:t>нелегальних</a:t>
            </a:r>
            <a:r>
              <a:rPr lang="ru-RU" dirty="0"/>
              <a:t> </a:t>
            </a:r>
            <a:r>
              <a:rPr lang="ru-RU" dirty="0" err="1"/>
              <a:t>будівель</a:t>
            </a:r>
            <a:r>
              <a:rPr lang="ru-RU" dirty="0"/>
              <a:t>. У тому </a:t>
            </a:r>
            <a:r>
              <a:rPr lang="ru-RU" dirty="0" err="1"/>
              <a:t>числі</a:t>
            </a:r>
            <a:r>
              <a:rPr lang="ru-RU" dirty="0"/>
              <a:t> в </a:t>
            </a:r>
            <a:r>
              <a:rPr lang="ru-RU" dirty="0" err="1"/>
              <a:t>прибережній</a:t>
            </a:r>
            <a:r>
              <a:rPr lang="ru-RU" dirty="0"/>
              <a:t> </a:t>
            </a:r>
            <a:r>
              <a:rPr lang="ru-RU" dirty="0" err="1"/>
              <a:t>зоні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>32. В </a:t>
            </a:r>
            <a:r>
              <a:rPr lang="ru-RU" dirty="0" err="1"/>
              <a:t>Італії</a:t>
            </a:r>
            <a:r>
              <a:rPr lang="ru-RU" dirty="0"/>
              <a:t> заборонено </a:t>
            </a:r>
            <a:r>
              <a:rPr lang="ru-RU" dirty="0" err="1"/>
              <a:t>вночі</a:t>
            </a:r>
            <a:r>
              <a:rPr lang="ru-RU" dirty="0"/>
              <a:t> </a:t>
            </a:r>
            <a:r>
              <a:rPr lang="ru-RU" dirty="0" err="1"/>
              <a:t>перебувати</a:t>
            </a:r>
            <a:r>
              <a:rPr lang="ru-RU" dirty="0"/>
              <a:t> на </a:t>
            </a:r>
            <a:r>
              <a:rPr lang="ru-RU" dirty="0" err="1"/>
              <a:t>пляжі</a:t>
            </a:r>
            <a:r>
              <a:rPr lang="ru-RU" dirty="0"/>
              <a:t>. Штраф </a:t>
            </a:r>
            <a:r>
              <a:rPr lang="ru-RU" dirty="0" err="1"/>
              <a:t>близько</a:t>
            </a:r>
            <a:r>
              <a:rPr lang="ru-RU" dirty="0"/>
              <a:t> €1 тис.</a:t>
            </a:r>
            <a:br>
              <a:rPr lang="ru-RU" dirty="0"/>
            </a:br>
            <a:r>
              <a:rPr lang="ru-RU" dirty="0"/>
              <a:t>33. У </a:t>
            </a:r>
            <a:r>
              <a:rPr lang="ru-RU" dirty="0" err="1"/>
              <a:t>цій</a:t>
            </a:r>
            <a:r>
              <a:rPr lang="ru-RU" dirty="0"/>
              <a:t> </a:t>
            </a:r>
            <a:r>
              <a:rPr lang="ru-RU" dirty="0" err="1"/>
              <a:t>країні</a:t>
            </a:r>
            <a:r>
              <a:rPr lang="ru-RU" dirty="0"/>
              <a:t> заборонено </a:t>
            </a:r>
            <a:r>
              <a:rPr lang="ru-RU" dirty="0" err="1"/>
              <a:t>відносити</a:t>
            </a:r>
            <a:r>
              <a:rPr lang="ru-RU" dirty="0"/>
              <a:t> </a:t>
            </a:r>
            <a:r>
              <a:rPr lang="ru-RU" dirty="0" err="1"/>
              <a:t>додому</a:t>
            </a:r>
            <a:r>
              <a:rPr lang="ru-RU" dirty="0"/>
              <a:t> </a:t>
            </a:r>
            <a:r>
              <a:rPr lang="ru-RU" dirty="0" err="1"/>
              <a:t>морську</a:t>
            </a:r>
            <a:r>
              <a:rPr lang="ru-RU" dirty="0"/>
              <a:t> воду.</a:t>
            </a:r>
            <a:br>
              <a:rPr lang="ru-RU" dirty="0"/>
            </a:br>
            <a:r>
              <a:rPr lang="ru-RU" dirty="0"/>
              <a:t>34. 80%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Італії</a:t>
            </a:r>
            <a:r>
              <a:rPr lang="ru-RU" dirty="0"/>
              <a:t> </a:t>
            </a:r>
            <a:r>
              <a:rPr lang="ru-RU" dirty="0" err="1"/>
              <a:t>займають</a:t>
            </a:r>
            <a:r>
              <a:rPr lang="ru-RU" dirty="0"/>
              <a:t> гори.</a:t>
            </a:r>
          </a:p>
        </p:txBody>
      </p:sp>
    </p:spTree>
    <p:extLst>
      <p:ext uri="{BB962C8B-B14F-4D97-AF65-F5344CB8AC3E}">
        <p14:creationId xmlns:p14="http://schemas.microsoft.com/office/powerpoint/2010/main" val="37677620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7200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35. </a:t>
            </a:r>
            <a:r>
              <a:rPr lang="ru-RU" dirty="0" err="1"/>
              <a:t>Італійці</a:t>
            </a:r>
            <a:r>
              <a:rPr lang="ru-RU" dirty="0"/>
              <a:t> не </a:t>
            </a:r>
            <a:r>
              <a:rPr lang="ru-RU" dirty="0" err="1"/>
              <a:t>пунктуальні</a:t>
            </a:r>
            <a:r>
              <a:rPr lang="ru-RU" dirty="0"/>
              <a:t>. Час для них </a:t>
            </a:r>
            <a:r>
              <a:rPr lang="ru-RU" dirty="0" err="1"/>
              <a:t>ніщо</a:t>
            </a:r>
            <a:r>
              <a:rPr lang="ru-RU" dirty="0"/>
              <a:t>. </a:t>
            </a:r>
            <a:r>
              <a:rPr lang="ru-RU" dirty="0" err="1"/>
              <a:t>Краще</a:t>
            </a:r>
            <a:r>
              <a:rPr lang="ru-RU" dirty="0"/>
              <a:t> </a:t>
            </a:r>
            <a:r>
              <a:rPr lang="ru-RU" dirty="0" err="1"/>
              <a:t>приходьте</a:t>
            </a:r>
            <a:r>
              <a:rPr lang="ru-RU" dirty="0"/>
              <a:t> </a:t>
            </a:r>
            <a:r>
              <a:rPr lang="ru-RU" dirty="0" err="1"/>
              <a:t>пізніше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не </a:t>
            </a:r>
            <a:r>
              <a:rPr lang="ru-RU" dirty="0" err="1"/>
              <a:t>чекати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>36. Сумку на одному </a:t>
            </a:r>
            <a:r>
              <a:rPr lang="ru-RU" dirty="0" err="1"/>
              <a:t>плечі</a:t>
            </a:r>
            <a:r>
              <a:rPr lang="ru-RU" dirty="0"/>
              <a:t> </a:t>
            </a:r>
            <a:r>
              <a:rPr lang="ru-RU" dirty="0" err="1"/>
              <a:t>носять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туристи</a:t>
            </a:r>
            <a:r>
              <a:rPr lang="ru-RU" dirty="0"/>
              <a:t>. </a:t>
            </a:r>
            <a:r>
              <a:rPr lang="ru-RU" dirty="0" err="1"/>
              <a:t>Місцеві</a:t>
            </a:r>
            <a:r>
              <a:rPr lang="ru-RU" dirty="0"/>
              <a:t> </a:t>
            </a:r>
            <a:r>
              <a:rPr lang="ru-RU" dirty="0" err="1"/>
              <a:t>завжди</a:t>
            </a:r>
            <a:r>
              <a:rPr lang="ru-RU" dirty="0"/>
              <a:t> </a:t>
            </a:r>
            <a:r>
              <a:rPr lang="ru-RU" dirty="0" err="1"/>
              <a:t>одягають</a:t>
            </a:r>
            <a:r>
              <a:rPr lang="ru-RU" dirty="0"/>
              <a:t> через голову,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вирвати</a:t>
            </a:r>
            <a:r>
              <a:rPr lang="ru-RU" dirty="0"/>
              <a:t> </a:t>
            </a:r>
            <a:r>
              <a:rPr lang="ru-RU" dirty="0" err="1"/>
              <a:t>мотоциклісти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>37. </a:t>
            </a:r>
            <a:r>
              <a:rPr lang="ru-RU" dirty="0" err="1"/>
              <a:t>Іспити</a:t>
            </a:r>
            <a:r>
              <a:rPr lang="ru-RU" dirty="0"/>
              <a:t> в </a:t>
            </a:r>
            <a:r>
              <a:rPr lang="ru-RU" dirty="0" err="1"/>
              <a:t>Італії</a:t>
            </a:r>
            <a:r>
              <a:rPr lang="ru-RU" dirty="0"/>
              <a:t> у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вишах</a:t>
            </a:r>
            <a:r>
              <a:rPr lang="ru-RU" dirty="0"/>
              <a:t> </a:t>
            </a:r>
            <a:r>
              <a:rPr lang="ru-RU" dirty="0" err="1"/>
              <a:t>здають</a:t>
            </a:r>
            <a:r>
              <a:rPr lang="ru-RU" dirty="0"/>
              <a:t> </a:t>
            </a:r>
            <a:r>
              <a:rPr lang="ru-RU" dirty="0" err="1"/>
              <a:t>хто</a:t>
            </a:r>
            <a:r>
              <a:rPr lang="ru-RU" dirty="0"/>
              <a:t> коли </a:t>
            </a:r>
            <a:r>
              <a:rPr lang="ru-RU" dirty="0" err="1"/>
              <a:t>хоче</a:t>
            </a:r>
            <a:r>
              <a:rPr lang="ru-RU" dirty="0"/>
              <a:t> – у </a:t>
            </a:r>
            <a:r>
              <a:rPr lang="ru-RU" dirty="0" err="1"/>
              <a:t>міру</a:t>
            </a:r>
            <a:r>
              <a:rPr lang="ru-RU" dirty="0"/>
              <a:t> </a:t>
            </a:r>
            <a:r>
              <a:rPr lang="ru-RU" dirty="0" err="1"/>
              <a:t>готовності</a:t>
            </a:r>
            <a:r>
              <a:rPr lang="ru-RU" dirty="0"/>
              <a:t>, </a:t>
            </a:r>
            <a:r>
              <a:rPr lang="ru-RU" dirty="0" err="1"/>
              <a:t>сесій</a:t>
            </a:r>
            <a:r>
              <a:rPr lang="ru-RU" dirty="0"/>
              <a:t> </a:t>
            </a:r>
            <a:r>
              <a:rPr lang="ru-RU" dirty="0" err="1"/>
              <a:t>немає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>38. </a:t>
            </a:r>
            <a:r>
              <a:rPr lang="ru-RU" dirty="0" err="1"/>
              <a:t>Одягатися</a:t>
            </a:r>
            <a:r>
              <a:rPr lang="ru-RU" dirty="0"/>
              <a:t> в </a:t>
            </a:r>
            <a:r>
              <a:rPr lang="ru-RU" dirty="0" err="1"/>
              <a:t>нетуристичній</a:t>
            </a:r>
            <a:r>
              <a:rPr lang="ru-RU" dirty="0"/>
              <a:t> </a:t>
            </a:r>
            <a:r>
              <a:rPr lang="ru-RU" dirty="0" err="1"/>
              <a:t>місцевості</a:t>
            </a:r>
            <a:r>
              <a:rPr lang="ru-RU" dirty="0"/>
              <a:t> треба скромно. </a:t>
            </a:r>
            <a:r>
              <a:rPr lang="ru-RU" dirty="0" err="1"/>
              <a:t>Короткі</a:t>
            </a:r>
            <a:r>
              <a:rPr lang="ru-RU" dirty="0"/>
              <a:t> </a:t>
            </a:r>
            <a:r>
              <a:rPr lang="ru-RU" dirty="0" err="1"/>
              <a:t>спідниці</a:t>
            </a:r>
            <a:r>
              <a:rPr lang="ru-RU" dirty="0"/>
              <a:t> у </a:t>
            </a:r>
            <a:r>
              <a:rPr lang="ru-RU" dirty="0" err="1"/>
              <a:t>дівчат</a:t>
            </a:r>
            <a:r>
              <a:rPr lang="ru-RU" dirty="0"/>
              <a:t> і </a:t>
            </a:r>
            <a:r>
              <a:rPr lang="ru-RU" dirty="0" err="1"/>
              <a:t>шорти</a:t>
            </a:r>
            <a:r>
              <a:rPr lang="ru-RU" dirty="0"/>
              <a:t> у </a:t>
            </a:r>
            <a:r>
              <a:rPr lang="ru-RU" dirty="0" err="1"/>
              <a:t>чоловіків</a:t>
            </a:r>
            <a:r>
              <a:rPr lang="ru-RU" dirty="0"/>
              <a:t> не </a:t>
            </a:r>
            <a:r>
              <a:rPr lang="ru-RU" dirty="0" err="1"/>
              <a:t>вітаються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>39. </a:t>
            </a:r>
            <a:r>
              <a:rPr lang="ru-RU" dirty="0" err="1"/>
              <a:t>Працювати</a:t>
            </a:r>
            <a:r>
              <a:rPr lang="ru-RU" dirty="0"/>
              <a:t> </a:t>
            </a:r>
            <a:r>
              <a:rPr lang="ru-RU" dirty="0" err="1"/>
              <a:t>італійці</a:t>
            </a:r>
            <a:r>
              <a:rPr lang="ru-RU" dirty="0"/>
              <a:t> не </a:t>
            </a:r>
            <a:r>
              <a:rPr lang="ru-RU" dirty="0" err="1"/>
              <a:t>люблять</a:t>
            </a:r>
            <a:r>
              <a:rPr lang="ru-RU" dirty="0"/>
              <a:t>. Але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ображаються</a:t>
            </a:r>
            <a:r>
              <a:rPr lang="ru-RU" dirty="0"/>
              <a:t> коли </a:t>
            </a:r>
            <a:r>
              <a:rPr lang="ru-RU" dirty="0" err="1"/>
              <a:t>їм</a:t>
            </a:r>
            <a:r>
              <a:rPr lang="ru-RU" dirty="0"/>
              <a:t> про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говориш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922365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40. Форму </a:t>
            </a:r>
            <a:r>
              <a:rPr lang="ru-RU" dirty="0" err="1"/>
              <a:t>італійським</a:t>
            </a:r>
            <a:r>
              <a:rPr lang="ru-RU" dirty="0"/>
              <a:t> </a:t>
            </a:r>
            <a:r>
              <a:rPr lang="ru-RU" dirty="0" err="1"/>
              <a:t>поліцейським</a:t>
            </a:r>
            <a:r>
              <a:rPr lang="ru-RU" dirty="0"/>
              <a:t> </a:t>
            </a:r>
            <a:r>
              <a:rPr lang="ru-RU" dirty="0" err="1"/>
              <a:t>шиє</a:t>
            </a:r>
            <a:r>
              <a:rPr lang="ru-RU" dirty="0"/>
              <a:t> </a:t>
            </a:r>
            <a:r>
              <a:rPr lang="en-US" dirty="0"/>
              <a:t>Prada.</a:t>
            </a:r>
            <a:br>
              <a:rPr lang="en-US" dirty="0"/>
            </a:br>
            <a:r>
              <a:rPr lang="en-US" dirty="0"/>
              <a:t>41.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південніше</a:t>
            </a:r>
            <a:r>
              <a:rPr lang="ru-RU" dirty="0"/>
              <a:t>, то </a:t>
            </a:r>
            <a:r>
              <a:rPr lang="ru-RU" dirty="0" err="1"/>
              <a:t>частіше</a:t>
            </a:r>
            <a:r>
              <a:rPr lang="ru-RU" dirty="0"/>
              <a:t> </a:t>
            </a:r>
            <a:r>
              <a:rPr lang="ru-RU" dirty="0" err="1"/>
              <a:t>чоловіки</a:t>
            </a:r>
            <a:r>
              <a:rPr lang="ru-RU" dirty="0"/>
              <a:t> </a:t>
            </a:r>
            <a:r>
              <a:rPr lang="ru-RU" dirty="0" err="1"/>
              <a:t>щиро</a:t>
            </a:r>
            <a:r>
              <a:rPr lang="ru-RU" dirty="0"/>
              <a:t> </a:t>
            </a:r>
            <a:r>
              <a:rPr lang="ru-RU" dirty="0" err="1"/>
              <a:t>цілуються</a:t>
            </a:r>
            <a:r>
              <a:rPr lang="ru-RU" dirty="0"/>
              <a:t> при </a:t>
            </a:r>
            <a:r>
              <a:rPr lang="ru-RU" dirty="0" err="1"/>
              <a:t>зустрічі</a:t>
            </a:r>
            <a:r>
              <a:rPr lang="ru-RU" dirty="0"/>
              <a:t> і </a:t>
            </a:r>
            <a:r>
              <a:rPr lang="ru-RU" dirty="0" err="1"/>
              <a:t>прощанні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>42. </a:t>
            </a:r>
            <a:r>
              <a:rPr lang="ru-RU" dirty="0" err="1"/>
              <a:t>Деякі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Італії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складатися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з </a:t>
            </a:r>
            <a:r>
              <a:rPr lang="ru-RU" dirty="0" err="1"/>
              <a:t>членів</a:t>
            </a:r>
            <a:r>
              <a:rPr lang="ru-RU" dirty="0"/>
              <a:t> </a:t>
            </a:r>
            <a:r>
              <a:rPr lang="ru-RU" dirty="0" err="1"/>
              <a:t>однієї</a:t>
            </a:r>
            <a:r>
              <a:rPr lang="ru-RU" dirty="0"/>
              <a:t> </a:t>
            </a:r>
            <a:r>
              <a:rPr lang="ru-RU" dirty="0" err="1"/>
              <a:t>сім'ї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одного клану.</a:t>
            </a:r>
            <a:br>
              <a:rPr lang="ru-RU" dirty="0"/>
            </a:br>
            <a:r>
              <a:rPr lang="ru-RU" dirty="0"/>
              <a:t>43. У кожного села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міста</a:t>
            </a:r>
            <a:r>
              <a:rPr lang="ru-RU" dirty="0"/>
              <a:t> є </a:t>
            </a:r>
            <a:r>
              <a:rPr lang="ru-RU" dirty="0" err="1"/>
              <a:t>свій</a:t>
            </a:r>
            <a:r>
              <a:rPr lang="ru-RU" dirty="0"/>
              <a:t> покровитель-</a:t>
            </a:r>
            <a:r>
              <a:rPr lang="ru-RU" dirty="0" err="1"/>
              <a:t>святий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>44. </a:t>
            </a:r>
            <a:r>
              <a:rPr lang="ru-RU" dirty="0" err="1"/>
              <a:t>Італійці</a:t>
            </a:r>
            <a:r>
              <a:rPr lang="ru-RU" dirty="0"/>
              <a:t> з </a:t>
            </a:r>
            <a:r>
              <a:rPr lang="ru-RU" dirty="0" err="1"/>
              <a:t>настороженістю</a:t>
            </a:r>
            <a:r>
              <a:rPr lang="ru-RU" dirty="0"/>
              <a:t> </a:t>
            </a:r>
            <a:r>
              <a:rPr lang="ru-RU" dirty="0" err="1"/>
              <a:t>ставляться</a:t>
            </a:r>
            <a:r>
              <a:rPr lang="ru-RU" dirty="0"/>
              <a:t> до </a:t>
            </a:r>
            <a:r>
              <a:rPr lang="ru-RU" dirty="0" err="1"/>
              <a:t>блакитнооких</a:t>
            </a:r>
            <a:r>
              <a:rPr lang="ru-RU" dirty="0"/>
              <a:t> людей. </a:t>
            </a:r>
            <a:r>
              <a:rPr lang="ru-RU" dirty="0" err="1"/>
              <a:t>Вважається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вони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наврочити</a:t>
            </a:r>
            <a:r>
              <a:rPr lang="ru-RU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5870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66875"/>
            <a:ext cx="6096000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7491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88640"/>
            <a:ext cx="8229600" cy="4572000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663300"/>
                </a:solidFill>
                <a:latin typeface="Monotype Corsiva" panose="03010101010201010101" pitchFamily="66" charset="0"/>
              </a:rPr>
              <a:t>45. В </a:t>
            </a:r>
            <a:r>
              <a:rPr lang="ru-RU" sz="2800" dirty="0" err="1">
                <a:solidFill>
                  <a:srgbClr val="663300"/>
                </a:solidFill>
                <a:latin typeface="Monotype Corsiva" panose="03010101010201010101" pitchFamily="66" charset="0"/>
              </a:rPr>
              <a:t>Італії</a:t>
            </a:r>
            <a:r>
              <a:rPr lang="ru-RU" sz="2800" dirty="0">
                <a:solidFill>
                  <a:srgbClr val="663300"/>
                </a:solidFill>
                <a:latin typeface="Monotype Corsiva" panose="03010101010201010101" pitchFamily="66" charset="0"/>
              </a:rPr>
              <a:t> не </a:t>
            </a:r>
            <a:r>
              <a:rPr lang="ru-RU" sz="2800" dirty="0" err="1">
                <a:solidFill>
                  <a:srgbClr val="663300"/>
                </a:solidFill>
                <a:latin typeface="Monotype Corsiva" panose="03010101010201010101" pitchFamily="66" charset="0"/>
              </a:rPr>
              <a:t>можна</a:t>
            </a:r>
            <a:r>
              <a:rPr lang="ru-RU" sz="2800" dirty="0">
                <a:solidFill>
                  <a:srgbClr val="663300"/>
                </a:solidFill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solidFill>
                  <a:srgbClr val="663300"/>
                </a:solidFill>
                <a:latin typeface="Monotype Corsiva" panose="03010101010201010101" pitchFamily="66" charset="0"/>
              </a:rPr>
              <a:t>відкривати</a:t>
            </a:r>
            <a:r>
              <a:rPr lang="ru-RU" sz="2800" dirty="0">
                <a:solidFill>
                  <a:srgbClr val="663300"/>
                </a:solidFill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solidFill>
                  <a:srgbClr val="663300"/>
                </a:solidFill>
                <a:latin typeface="Monotype Corsiva" panose="03010101010201010101" pitchFamily="66" charset="0"/>
              </a:rPr>
              <a:t>парасольку</a:t>
            </a:r>
            <a:r>
              <a:rPr lang="ru-RU" sz="2800" dirty="0">
                <a:solidFill>
                  <a:srgbClr val="663300"/>
                </a:solidFill>
                <a:latin typeface="Monotype Corsiva" panose="03010101010201010101" pitchFamily="66" charset="0"/>
              </a:rPr>
              <a:t> в </a:t>
            </a:r>
            <a:r>
              <a:rPr lang="ru-RU" sz="2800" dirty="0" err="1">
                <a:solidFill>
                  <a:srgbClr val="663300"/>
                </a:solidFill>
                <a:latin typeface="Monotype Corsiva" panose="03010101010201010101" pitchFamily="66" charset="0"/>
              </a:rPr>
              <a:t>приміщенні</a:t>
            </a:r>
            <a:r>
              <a:rPr lang="ru-RU" sz="2800" dirty="0">
                <a:solidFill>
                  <a:srgbClr val="663300"/>
                </a:solidFill>
                <a:latin typeface="Monotype Corsiva" panose="03010101010201010101" pitchFamily="66" charset="0"/>
              </a:rPr>
              <a:t> – </a:t>
            </a:r>
            <a:r>
              <a:rPr lang="ru-RU" sz="2800" dirty="0" err="1">
                <a:solidFill>
                  <a:srgbClr val="663300"/>
                </a:solidFill>
                <a:latin typeface="Monotype Corsiva" panose="03010101010201010101" pitchFamily="66" charset="0"/>
              </a:rPr>
              <a:t>італійці</a:t>
            </a:r>
            <a:r>
              <a:rPr lang="ru-RU" sz="2800" dirty="0">
                <a:solidFill>
                  <a:srgbClr val="663300"/>
                </a:solidFill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solidFill>
                  <a:srgbClr val="663300"/>
                </a:solidFill>
                <a:latin typeface="Monotype Corsiva" panose="03010101010201010101" pitchFamily="66" charset="0"/>
              </a:rPr>
              <a:t>вірять</a:t>
            </a:r>
            <a:r>
              <a:rPr lang="ru-RU" sz="2800" dirty="0">
                <a:solidFill>
                  <a:srgbClr val="663300"/>
                </a:solidFill>
                <a:latin typeface="Monotype Corsiva" panose="03010101010201010101" pitchFamily="66" charset="0"/>
              </a:rPr>
              <a:t>, </a:t>
            </a:r>
            <a:r>
              <a:rPr lang="ru-RU" sz="2800" dirty="0" err="1">
                <a:solidFill>
                  <a:srgbClr val="663300"/>
                </a:solidFill>
                <a:latin typeface="Monotype Corsiva" panose="03010101010201010101" pitchFamily="66" charset="0"/>
              </a:rPr>
              <a:t>що</a:t>
            </a:r>
            <a:r>
              <a:rPr lang="ru-RU" sz="2800" dirty="0">
                <a:solidFill>
                  <a:srgbClr val="663300"/>
                </a:solidFill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solidFill>
                  <a:srgbClr val="663300"/>
                </a:solidFill>
                <a:latin typeface="Monotype Corsiva" panose="03010101010201010101" pitchFamily="66" charset="0"/>
              </a:rPr>
              <a:t>це</a:t>
            </a:r>
            <a:r>
              <a:rPr lang="ru-RU" sz="2800" dirty="0">
                <a:solidFill>
                  <a:srgbClr val="663300"/>
                </a:solidFill>
                <a:latin typeface="Monotype Corsiva" panose="03010101010201010101" pitchFamily="66" charset="0"/>
              </a:rPr>
              <a:t> приносить </a:t>
            </a:r>
            <a:r>
              <a:rPr lang="ru-RU" sz="2800" dirty="0" err="1">
                <a:solidFill>
                  <a:srgbClr val="663300"/>
                </a:solidFill>
                <a:latin typeface="Monotype Corsiva" panose="03010101010201010101" pitchFamily="66" charset="0"/>
              </a:rPr>
              <a:t>невдачу</a:t>
            </a:r>
            <a:r>
              <a:rPr lang="ru-RU" sz="2800" dirty="0">
                <a:solidFill>
                  <a:srgbClr val="663300"/>
                </a:solidFill>
                <a:latin typeface="Monotype Corsiva" panose="03010101010201010101" pitchFamily="66" charset="0"/>
              </a:rPr>
              <a:t>.</a:t>
            </a:r>
            <a:br>
              <a:rPr lang="ru-RU" sz="2800" dirty="0">
                <a:solidFill>
                  <a:srgbClr val="663300"/>
                </a:solidFill>
                <a:latin typeface="Monotype Corsiva" panose="03010101010201010101" pitchFamily="66" charset="0"/>
              </a:rPr>
            </a:br>
            <a:r>
              <a:rPr lang="ru-RU" sz="2800" dirty="0">
                <a:solidFill>
                  <a:srgbClr val="663300"/>
                </a:solidFill>
                <a:latin typeface="Monotype Corsiva" panose="03010101010201010101" pitchFamily="66" charset="0"/>
              </a:rPr>
              <a:t>46. Для </a:t>
            </a:r>
            <a:r>
              <a:rPr lang="ru-RU" sz="2800" dirty="0" err="1">
                <a:solidFill>
                  <a:srgbClr val="663300"/>
                </a:solidFill>
                <a:latin typeface="Monotype Corsiva" panose="03010101010201010101" pitchFamily="66" charset="0"/>
              </a:rPr>
              <a:t>чоловіка</a:t>
            </a:r>
            <a:r>
              <a:rPr lang="ru-RU" sz="2800" dirty="0">
                <a:solidFill>
                  <a:srgbClr val="663300"/>
                </a:solidFill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solidFill>
                  <a:srgbClr val="663300"/>
                </a:solidFill>
                <a:latin typeface="Monotype Corsiva" panose="03010101010201010101" pitchFamily="66" charset="0"/>
              </a:rPr>
              <a:t>вважається</a:t>
            </a:r>
            <a:r>
              <a:rPr lang="ru-RU" sz="2800" dirty="0">
                <a:solidFill>
                  <a:srgbClr val="663300"/>
                </a:solidFill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solidFill>
                  <a:srgbClr val="663300"/>
                </a:solidFill>
                <a:latin typeface="Monotype Corsiva" panose="03010101010201010101" pitchFamily="66" charset="0"/>
              </a:rPr>
              <a:t>нормальним</a:t>
            </a:r>
            <a:r>
              <a:rPr lang="ru-RU" sz="2800" dirty="0">
                <a:solidFill>
                  <a:srgbClr val="663300"/>
                </a:solidFill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solidFill>
                  <a:srgbClr val="663300"/>
                </a:solidFill>
                <a:latin typeface="Monotype Corsiva" panose="03010101010201010101" pitchFamily="66" charset="0"/>
              </a:rPr>
              <a:t>жити</a:t>
            </a:r>
            <a:r>
              <a:rPr lang="ru-RU" sz="2800" dirty="0">
                <a:solidFill>
                  <a:srgbClr val="663300"/>
                </a:solidFill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solidFill>
                  <a:srgbClr val="663300"/>
                </a:solidFill>
                <a:latin typeface="Monotype Corsiva" panose="03010101010201010101" pitchFamily="66" charset="0"/>
              </a:rPr>
              <a:t>років</a:t>
            </a:r>
            <a:r>
              <a:rPr lang="ru-RU" sz="2800" dirty="0">
                <a:solidFill>
                  <a:srgbClr val="663300"/>
                </a:solidFill>
                <a:latin typeface="Monotype Corsiva" panose="03010101010201010101" pitchFamily="66" charset="0"/>
              </a:rPr>
              <a:t> до 40 з мамою.</a:t>
            </a:r>
            <a:br>
              <a:rPr lang="ru-RU" sz="2800" dirty="0">
                <a:solidFill>
                  <a:srgbClr val="663300"/>
                </a:solidFill>
                <a:latin typeface="Monotype Corsiva" panose="03010101010201010101" pitchFamily="66" charset="0"/>
              </a:rPr>
            </a:br>
            <a:r>
              <a:rPr lang="ru-RU" sz="2800" dirty="0">
                <a:solidFill>
                  <a:srgbClr val="663300"/>
                </a:solidFill>
                <a:latin typeface="Monotype Corsiva" panose="03010101010201010101" pitchFamily="66" charset="0"/>
              </a:rPr>
              <a:t>47. </a:t>
            </a:r>
            <a:r>
              <a:rPr lang="ru-RU" sz="2800" dirty="0" err="1">
                <a:solidFill>
                  <a:srgbClr val="663300"/>
                </a:solidFill>
                <a:latin typeface="Monotype Corsiva" panose="03010101010201010101" pitchFamily="66" charset="0"/>
              </a:rPr>
              <a:t>Італійці</a:t>
            </a:r>
            <a:r>
              <a:rPr lang="ru-RU" sz="2800" dirty="0">
                <a:solidFill>
                  <a:srgbClr val="663300"/>
                </a:solidFill>
                <a:latin typeface="Monotype Corsiva" panose="03010101010201010101" pitchFamily="66" charset="0"/>
              </a:rPr>
              <a:t> не кричать і не </a:t>
            </a:r>
            <a:r>
              <a:rPr lang="ru-RU" sz="2800" dirty="0" err="1">
                <a:solidFill>
                  <a:srgbClr val="663300"/>
                </a:solidFill>
                <a:latin typeface="Monotype Corsiva" panose="03010101010201010101" pitchFamily="66" charset="0"/>
              </a:rPr>
              <a:t>лаються</a:t>
            </a:r>
            <a:r>
              <a:rPr lang="ru-RU" sz="2800" dirty="0">
                <a:solidFill>
                  <a:srgbClr val="663300"/>
                </a:solidFill>
                <a:latin typeface="Monotype Corsiva" panose="03010101010201010101" pitchFamily="66" charset="0"/>
              </a:rPr>
              <a:t> - вони так </a:t>
            </a:r>
            <a:r>
              <a:rPr lang="ru-RU" sz="2800" dirty="0" err="1">
                <a:solidFill>
                  <a:srgbClr val="663300"/>
                </a:solidFill>
                <a:latin typeface="Monotype Corsiva" panose="03010101010201010101" pitchFamily="66" charset="0"/>
              </a:rPr>
              <a:t>розмовляють</a:t>
            </a:r>
            <a:r>
              <a:rPr lang="ru-RU" sz="2800" dirty="0">
                <a:solidFill>
                  <a:srgbClr val="663300"/>
                </a:solidFill>
                <a:latin typeface="Monotype Corsiva" panose="03010101010201010101" pitchFamily="66" charset="0"/>
              </a:rPr>
              <a:t>.</a:t>
            </a:r>
            <a:br>
              <a:rPr lang="ru-RU" sz="2800" dirty="0">
                <a:solidFill>
                  <a:srgbClr val="663300"/>
                </a:solidFill>
                <a:latin typeface="Monotype Corsiva" panose="03010101010201010101" pitchFamily="66" charset="0"/>
              </a:rPr>
            </a:br>
            <a:r>
              <a:rPr lang="ru-RU" sz="2800" dirty="0">
                <a:solidFill>
                  <a:srgbClr val="663300"/>
                </a:solidFill>
                <a:latin typeface="Monotype Corsiva" panose="03010101010201010101" pitchFamily="66" charset="0"/>
              </a:rPr>
              <a:t>48. У </a:t>
            </a:r>
            <a:r>
              <a:rPr lang="ru-RU" sz="2800" dirty="0" err="1">
                <a:solidFill>
                  <a:srgbClr val="663300"/>
                </a:solidFill>
                <a:latin typeface="Monotype Corsiva" panose="03010101010201010101" pitchFamily="66" charset="0"/>
              </a:rPr>
              <a:t>багатьох</a:t>
            </a:r>
            <a:r>
              <a:rPr lang="ru-RU" sz="2800" dirty="0">
                <a:solidFill>
                  <a:srgbClr val="663300"/>
                </a:solidFill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solidFill>
                  <a:srgbClr val="663300"/>
                </a:solidFill>
                <a:latin typeface="Monotype Corsiva" panose="03010101010201010101" pitchFamily="66" charset="0"/>
              </a:rPr>
              <a:t>регіонах</a:t>
            </a:r>
            <a:r>
              <a:rPr lang="ru-RU" sz="2800" dirty="0">
                <a:solidFill>
                  <a:srgbClr val="663300"/>
                </a:solidFill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solidFill>
                  <a:srgbClr val="663300"/>
                </a:solidFill>
                <a:latin typeface="Monotype Corsiva" panose="03010101010201010101" pitchFamily="66" charset="0"/>
              </a:rPr>
              <a:t>Італії</a:t>
            </a:r>
            <a:r>
              <a:rPr lang="ru-RU" sz="2800" dirty="0">
                <a:solidFill>
                  <a:srgbClr val="663300"/>
                </a:solidFill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solidFill>
                  <a:srgbClr val="663300"/>
                </a:solidFill>
                <a:latin typeface="Monotype Corsiva" panose="03010101010201010101" pitchFamily="66" charset="0"/>
              </a:rPr>
              <a:t>п'ятниця</a:t>
            </a:r>
            <a:r>
              <a:rPr lang="ru-RU" sz="2800" dirty="0">
                <a:solidFill>
                  <a:srgbClr val="663300"/>
                </a:solidFill>
                <a:latin typeface="Monotype Corsiva" panose="03010101010201010101" pitchFamily="66" charset="0"/>
              </a:rPr>
              <a:t> - </a:t>
            </a:r>
            <a:r>
              <a:rPr lang="ru-RU" sz="2800" dirty="0" err="1">
                <a:solidFill>
                  <a:srgbClr val="663300"/>
                </a:solidFill>
                <a:latin typeface="Monotype Corsiva" panose="03010101010201010101" pitchFamily="66" charset="0"/>
              </a:rPr>
              <a:t>чоловічий</a:t>
            </a:r>
            <a:r>
              <a:rPr lang="ru-RU" sz="2800" dirty="0">
                <a:solidFill>
                  <a:srgbClr val="663300"/>
                </a:solidFill>
                <a:latin typeface="Monotype Corsiva" panose="03010101010201010101" pitchFamily="66" charset="0"/>
              </a:rPr>
              <a:t> день. У ресторанах </a:t>
            </a:r>
            <a:r>
              <a:rPr lang="ru-RU" sz="2800" dirty="0" err="1">
                <a:solidFill>
                  <a:srgbClr val="663300"/>
                </a:solidFill>
                <a:latin typeface="Monotype Corsiva" panose="03010101010201010101" pitchFamily="66" charset="0"/>
              </a:rPr>
              <a:t>лише</a:t>
            </a:r>
            <a:r>
              <a:rPr lang="ru-RU" sz="2800" dirty="0">
                <a:solidFill>
                  <a:srgbClr val="663300"/>
                </a:solidFill>
                <a:latin typeface="Monotype Corsiva" panose="03010101010201010101" pitchFamily="66" charset="0"/>
              </a:rPr>
              <a:t>  </a:t>
            </a:r>
            <a:r>
              <a:rPr lang="ru-RU" sz="2800" dirty="0" err="1">
                <a:solidFill>
                  <a:srgbClr val="663300"/>
                </a:solidFill>
                <a:latin typeface="Monotype Corsiva" panose="03010101010201010101" pitchFamily="66" charset="0"/>
              </a:rPr>
              <a:t>компанії</a:t>
            </a:r>
            <a:r>
              <a:rPr lang="ru-RU" sz="2800" dirty="0">
                <a:solidFill>
                  <a:srgbClr val="663300"/>
                </a:solidFill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solidFill>
                  <a:srgbClr val="663300"/>
                </a:solidFill>
                <a:latin typeface="Monotype Corsiva" panose="03010101010201010101" pitchFamily="66" charset="0"/>
              </a:rPr>
              <a:t>хлопців</a:t>
            </a:r>
            <a:r>
              <a:rPr lang="ru-RU" sz="2800" dirty="0">
                <a:solidFill>
                  <a:srgbClr val="663300"/>
                </a:solidFill>
                <a:latin typeface="Monotype Corsiva" panose="03010101010201010101" pitchFamily="66" charset="0"/>
              </a:rPr>
              <a:t>. </a:t>
            </a:r>
            <a:r>
              <a:rPr lang="ru-RU" sz="2800" dirty="0" err="1">
                <a:solidFill>
                  <a:srgbClr val="663300"/>
                </a:solidFill>
                <a:latin typeface="Monotype Corsiva" panose="03010101010201010101" pitchFamily="66" charset="0"/>
              </a:rPr>
              <a:t>Дівчатам</a:t>
            </a:r>
            <a:r>
              <a:rPr lang="ru-RU" sz="2800" dirty="0">
                <a:solidFill>
                  <a:srgbClr val="663300"/>
                </a:solidFill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solidFill>
                  <a:srgbClr val="663300"/>
                </a:solidFill>
                <a:latin typeface="Monotype Corsiva" panose="03010101010201010101" pitchFamily="66" charset="0"/>
              </a:rPr>
              <a:t>ходити</a:t>
            </a:r>
            <a:r>
              <a:rPr lang="ru-RU" sz="2800" dirty="0">
                <a:solidFill>
                  <a:srgbClr val="663300"/>
                </a:solidFill>
                <a:latin typeface="Monotype Corsiva" panose="03010101010201010101" pitchFamily="66" charset="0"/>
              </a:rPr>
              <a:t> по барах в </a:t>
            </a:r>
            <a:r>
              <a:rPr lang="ru-RU" sz="2800" dirty="0" err="1">
                <a:solidFill>
                  <a:srgbClr val="663300"/>
                </a:solidFill>
                <a:latin typeface="Monotype Corsiva" panose="03010101010201010101" pitchFamily="66" charset="0"/>
              </a:rPr>
              <a:t>цей</a:t>
            </a:r>
            <a:r>
              <a:rPr lang="ru-RU" sz="2800" dirty="0">
                <a:solidFill>
                  <a:srgbClr val="663300"/>
                </a:solidFill>
                <a:latin typeface="Monotype Corsiva" panose="03010101010201010101" pitchFamily="66" charset="0"/>
              </a:rPr>
              <a:t> день непристойно.</a:t>
            </a:r>
            <a:br>
              <a:rPr lang="ru-RU" sz="2800" dirty="0">
                <a:solidFill>
                  <a:srgbClr val="663300"/>
                </a:solidFill>
                <a:latin typeface="Monotype Corsiva" panose="03010101010201010101" pitchFamily="66" charset="0"/>
              </a:rPr>
            </a:br>
            <a:r>
              <a:rPr lang="ru-RU" sz="2800" dirty="0">
                <a:solidFill>
                  <a:srgbClr val="663300"/>
                </a:solidFill>
                <a:latin typeface="Monotype Corsiva" panose="03010101010201010101" pitchFamily="66" charset="0"/>
              </a:rPr>
              <a:t>49. </a:t>
            </a:r>
            <a:r>
              <a:rPr lang="ru-RU" sz="2800" dirty="0" err="1">
                <a:solidFill>
                  <a:srgbClr val="663300"/>
                </a:solidFill>
                <a:latin typeface="Monotype Corsiva" panose="03010101010201010101" pitchFamily="66" charset="0"/>
              </a:rPr>
              <a:t>Біде</a:t>
            </a:r>
            <a:r>
              <a:rPr lang="ru-RU" sz="2800" dirty="0">
                <a:solidFill>
                  <a:srgbClr val="663300"/>
                </a:solidFill>
                <a:latin typeface="Monotype Corsiva" panose="03010101010201010101" pitchFamily="66" charset="0"/>
              </a:rPr>
              <a:t> - </a:t>
            </a:r>
            <a:r>
              <a:rPr lang="ru-RU" sz="2800" dirty="0" err="1">
                <a:solidFill>
                  <a:srgbClr val="663300"/>
                </a:solidFill>
                <a:latin typeface="Monotype Corsiva" panose="03010101010201010101" pitchFamily="66" charset="0"/>
              </a:rPr>
              <a:t>обов'язковий</a:t>
            </a:r>
            <a:r>
              <a:rPr lang="ru-RU" sz="2800" dirty="0">
                <a:solidFill>
                  <a:srgbClr val="663300"/>
                </a:solidFill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solidFill>
                  <a:srgbClr val="663300"/>
                </a:solidFill>
                <a:latin typeface="Monotype Corsiva" panose="03010101010201010101" pitchFamily="66" charset="0"/>
              </a:rPr>
              <a:t>аксесуар</a:t>
            </a:r>
            <a:r>
              <a:rPr lang="ru-RU" sz="2800" dirty="0">
                <a:solidFill>
                  <a:srgbClr val="663300"/>
                </a:solidFill>
                <a:latin typeface="Monotype Corsiva" panose="03010101010201010101" pitchFamily="66" charset="0"/>
              </a:rPr>
              <a:t> будь-</a:t>
            </a:r>
            <a:r>
              <a:rPr lang="ru-RU" sz="2800" dirty="0" err="1">
                <a:solidFill>
                  <a:srgbClr val="663300"/>
                </a:solidFill>
                <a:latin typeface="Monotype Corsiva" panose="03010101010201010101" pitchFamily="66" charset="0"/>
              </a:rPr>
              <a:t>якого</a:t>
            </a:r>
            <a:r>
              <a:rPr lang="ru-RU" sz="2800" dirty="0">
                <a:solidFill>
                  <a:srgbClr val="663300"/>
                </a:solidFill>
                <a:latin typeface="Monotype Corsiva" panose="03010101010201010101" pitchFamily="66" charset="0"/>
              </a:rPr>
              <a:t> (не </a:t>
            </a:r>
            <a:r>
              <a:rPr lang="ru-RU" sz="2800" dirty="0" err="1">
                <a:solidFill>
                  <a:srgbClr val="663300"/>
                </a:solidFill>
                <a:latin typeface="Monotype Corsiva" panose="03010101010201010101" pitchFamily="66" charset="0"/>
              </a:rPr>
              <a:t>громадського</a:t>
            </a:r>
            <a:r>
              <a:rPr lang="ru-RU" sz="2800" dirty="0">
                <a:solidFill>
                  <a:srgbClr val="663300"/>
                </a:solidFill>
                <a:latin typeface="Monotype Corsiva" panose="03010101010201010101" pitchFamily="66" charset="0"/>
              </a:rPr>
              <a:t>) туалету. </a:t>
            </a:r>
            <a:r>
              <a:rPr lang="ru-RU" sz="2800" dirty="0" err="1">
                <a:solidFill>
                  <a:srgbClr val="663300"/>
                </a:solidFill>
                <a:latin typeface="Monotype Corsiva" panose="03010101010201010101" pitchFamily="66" charset="0"/>
              </a:rPr>
              <a:t>Навіть</a:t>
            </a:r>
            <a:r>
              <a:rPr lang="ru-RU" sz="2800" dirty="0">
                <a:solidFill>
                  <a:srgbClr val="663300"/>
                </a:solidFill>
                <a:latin typeface="Monotype Corsiva" panose="03010101010201010101" pitchFamily="66" charset="0"/>
              </a:rPr>
              <a:t> у </a:t>
            </a:r>
            <a:r>
              <a:rPr lang="ru-RU" sz="2800" dirty="0" err="1">
                <a:solidFill>
                  <a:srgbClr val="663300"/>
                </a:solidFill>
                <a:latin typeface="Monotype Corsiva" panose="03010101010201010101" pitchFamily="66" charset="0"/>
              </a:rPr>
              <a:t>найстрашнішому</a:t>
            </a:r>
            <a:r>
              <a:rPr lang="ru-RU" sz="2800" dirty="0">
                <a:solidFill>
                  <a:srgbClr val="663300"/>
                </a:solidFill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solidFill>
                  <a:srgbClr val="663300"/>
                </a:solidFill>
                <a:latin typeface="Monotype Corsiva" panose="03010101010201010101" pitchFamily="66" charset="0"/>
              </a:rPr>
              <a:t>готелі</a:t>
            </a:r>
            <a:r>
              <a:rPr lang="ru-RU" sz="2800" dirty="0">
                <a:solidFill>
                  <a:srgbClr val="663300"/>
                </a:solidFill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solidFill>
                  <a:srgbClr val="663300"/>
                </a:solidFill>
                <a:latin typeface="Monotype Corsiva" panose="03010101010201010101" pitchFamily="66" charset="0"/>
              </a:rPr>
              <a:t>він</a:t>
            </a:r>
            <a:r>
              <a:rPr lang="ru-RU" sz="2800" dirty="0">
                <a:solidFill>
                  <a:srgbClr val="663300"/>
                </a:solidFill>
                <a:latin typeface="Monotype Corsiva" panose="03010101010201010101" pitchFamily="66" charset="0"/>
              </a:rPr>
              <a:t> буде. </a:t>
            </a:r>
            <a:r>
              <a:rPr lang="ru-RU" sz="2800" dirty="0" err="1">
                <a:solidFill>
                  <a:srgbClr val="663300"/>
                </a:solidFill>
                <a:latin typeface="Monotype Corsiva" panose="03010101010201010101" pitchFamily="66" charset="0"/>
              </a:rPr>
              <a:t>Причому</a:t>
            </a:r>
            <a:r>
              <a:rPr lang="ru-RU" sz="2800" dirty="0">
                <a:solidFill>
                  <a:srgbClr val="663300"/>
                </a:solidFill>
                <a:latin typeface="Monotype Corsiva" panose="03010101010201010101" pitchFamily="66" charset="0"/>
              </a:rPr>
              <a:t>, </a:t>
            </a:r>
            <a:r>
              <a:rPr lang="ru-RU" sz="2800" dirty="0" err="1">
                <a:solidFill>
                  <a:srgbClr val="663300"/>
                </a:solidFill>
                <a:latin typeface="Monotype Corsiva" panose="03010101010201010101" pitchFamily="66" charset="0"/>
              </a:rPr>
              <a:t>італійці</a:t>
            </a:r>
            <a:r>
              <a:rPr lang="ru-RU" sz="2800" dirty="0">
                <a:solidFill>
                  <a:srgbClr val="663300"/>
                </a:solidFill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solidFill>
                  <a:srgbClr val="663300"/>
                </a:solidFill>
                <a:latin typeface="Monotype Corsiva" panose="03010101010201010101" pitchFamily="66" charset="0"/>
              </a:rPr>
              <a:t>впевнені</a:t>
            </a:r>
            <a:r>
              <a:rPr lang="ru-RU" sz="2800" dirty="0">
                <a:solidFill>
                  <a:srgbClr val="663300"/>
                </a:solidFill>
                <a:latin typeface="Monotype Corsiva" panose="03010101010201010101" pitchFamily="66" charset="0"/>
              </a:rPr>
              <a:t>, </a:t>
            </a:r>
            <a:r>
              <a:rPr lang="ru-RU" sz="2800" dirty="0" err="1">
                <a:solidFill>
                  <a:srgbClr val="663300"/>
                </a:solidFill>
                <a:latin typeface="Monotype Corsiva" panose="03010101010201010101" pitchFamily="66" charset="0"/>
              </a:rPr>
              <a:t>що</a:t>
            </a:r>
            <a:r>
              <a:rPr lang="ru-RU" sz="2800" dirty="0">
                <a:solidFill>
                  <a:srgbClr val="663300"/>
                </a:solidFill>
                <a:latin typeface="Monotype Corsiva" panose="03010101010201010101" pitchFamily="66" charset="0"/>
              </a:rPr>
              <a:t> ми не </a:t>
            </a:r>
            <a:r>
              <a:rPr lang="ru-RU" sz="2800" dirty="0" err="1">
                <a:solidFill>
                  <a:srgbClr val="663300"/>
                </a:solidFill>
                <a:latin typeface="Monotype Corsiva" panose="03010101010201010101" pitchFamily="66" charset="0"/>
              </a:rPr>
              <a:t>знаємо</a:t>
            </a:r>
            <a:r>
              <a:rPr lang="ru-RU" sz="2800" dirty="0">
                <a:solidFill>
                  <a:srgbClr val="663300"/>
                </a:solidFill>
                <a:latin typeface="Monotype Corsiva" panose="03010101010201010101" pitchFamily="66" charset="0"/>
              </a:rPr>
              <a:t>, </a:t>
            </a:r>
            <a:r>
              <a:rPr lang="ru-RU" sz="2800" dirty="0" err="1">
                <a:solidFill>
                  <a:srgbClr val="663300"/>
                </a:solidFill>
                <a:latin typeface="Monotype Corsiva" panose="03010101010201010101" pitchFamily="66" charset="0"/>
              </a:rPr>
              <a:t>що</a:t>
            </a:r>
            <a:r>
              <a:rPr lang="ru-RU" sz="2800" dirty="0">
                <a:solidFill>
                  <a:srgbClr val="663300"/>
                </a:solidFill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solidFill>
                  <a:srgbClr val="663300"/>
                </a:solidFill>
                <a:latin typeface="Monotype Corsiva" panose="03010101010201010101" pitchFamily="66" charset="0"/>
              </a:rPr>
              <a:t>це</a:t>
            </a:r>
            <a:r>
              <a:rPr lang="ru-RU" sz="2800" dirty="0">
                <a:solidFill>
                  <a:srgbClr val="663300"/>
                </a:solidFill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solidFill>
                  <a:srgbClr val="663300"/>
                </a:solidFill>
                <a:latin typeface="Monotype Corsiva" panose="03010101010201010101" pitchFamily="66" charset="0"/>
              </a:rPr>
              <a:t>таке</a:t>
            </a:r>
            <a:r>
              <a:rPr lang="ru-RU" sz="2800" dirty="0">
                <a:solidFill>
                  <a:srgbClr val="663300"/>
                </a:solidFill>
                <a:latin typeface="Monotype Corsiva" panose="03010101010201010101" pitchFamily="66" charset="0"/>
              </a:rPr>
              <a:t>.</a:t>
            </a:r>
            <a:br>
              <a:rPr lang="ru-RU" sz="2800" dirty="0">
                <a:solidFill>
                  <a:srgbClr val="663300"/>
                </a:solidFill>
                <a:latin typeface="Monotype Corsiva" panose="03010101010201010101" pitchFamily="66" charset="0"/>
              </a:rPr>
            </a:br>
            <a:r>
              <a:rPr lang="ru-RU" sz="2800" dirty="0">
                <a:solidFill>
                  <a:srgbClr val="663300"/>
                </a:solidFill>
                <a:latin typeface="Monotype Corsiva" panose="03010101010201010101" pitchFamily="66" charset="0"/>
              </a:rPr>
              <a:t>50. </a:t>
            </a:r>
            <a:r>
              <a:rPr lang="ru-RU" sz="2800" dirty="0" err="1">
                <a:solidFill>
                  <a:srgbClr val="663300"/>
                </a:solidFill>
                <a:latin typeface="Monotype Corsiva" panose="03010101010201010101" pitchFamily="66" charset="0"/>
              </a:rPr>
              <a:t>М'ясо</a:t>
            </a:r>
            <a:r>
              <a:rPr lang="ru-RU" sz="2800" dirty="0">
                <a:solidFill>
                  <a:srgbClr val="663300"/>
                </a:solidFill>
                <a:latin typeface="Monotype Corsiva" panose="03010101010201010101" pitchFamily="66" charset="0"/>
              </a:rPr>
              <a:t>, </a:t>
            </a:r>
            <a:r>
              <a:rPr lang="ru-RU" sz="2800" dirty="0" err="1">
                <a:solidFill>
                  <a:srgbClr val="663300"/>
                </a:solidFill>
                <a:latin typeface="Monotype Corsiva" panose="03010101010201010101" pitchFamily="66" charset="0"/>
              </a:rPr>
              <a:t>рибу</a:t>
            </a:r>
            <a:r>
              <a:rPr lang="ru-RU" sz="2800" dirty="0">
                <a:solidFill>
                  <a:srgbClr val="663300"/>
                </a:solidFill>
                <a:latin typeface="Monotype Corsiva" panose="03010101010201010101" pitchFamily="66" charset="0"/>
              </a:rPr>
              <a:t>, </a:t>
            </a:r>
            <a:r>
              <a:rPr lang="ru-RU" sz="2800" dirty="0" err="1">
                <a:solidFill>
                  <a:srgbClr val="663300"/>
                </a:solidFill>
                <a:latin typeface="Monotype Corsiva" panose="03010101010201010101" pitchFamily="66" charset="0"/>
              </a:rPr>
              <a:t>ковбасу</a:t>
            </a:r>
            <a:r>
              <a:rPr lang="ru-RU" sz="2800" dirty="0">
                <a:solidFill>
                  <a:srgbClr val="663300"/>
                </a:solidFill>
                <a:latin typeface="Monotype Corsiva" panose="03010101010201010101" pitchFamily="66" charset="0"/>
              </a:rPr>
              <a:t> та </a:t>
            </a:r>
            <a:r>
              <a:rPr lang="ru-RU" sz="2800" dirty="0" err="1">
                <a:solidFill>
                  <a:srgbClr val="663300"/>
                </a:solidFill>
                <a:latin typeface="Monotype Corsiva" panose="03010101010201010101" pitchFamily="66" charset="0"/>
              </a:rPr>
              <a:t>овочі</a:t>
            </a:r>
            <a:r>
              <a:rPr lang="ru-RU" sz="2800" dirty="0">
                <a:solidFill>
                  <a:srgbClr val="663300"/>
                </a:solidFill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solidFill>
                  <a:srgbClr val="663300"/>
                </a:solidFill>
                <a:latin typeface="Monotype Corsiva" panose="03010101010201010101" pitchFamily="66" charset="0"/>
              </a:rPr>
              <a:t>високої</a:t>
            </a:r>
            <a:r>
              <a:rPr lang="ru-RU" sz="2800" dirty="0">
                <a:solidFill>
                  <a:srgbClr val="663300"/>
                </a:solidFill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solidFill>
                  <a:srgbClr val="663300"/>
                </a:solidFill>
                <a:latin typeface="Monotype Corsiva" panose="03010101010201010101" pitchFamily="66" charset="0"/>
              </a:rPr>
              <a:t>якості</a:t>
            </a:r>
            <a:r>
              <a:rPr lang="ru-RU" sz="2800" dirty="0">
                <a:solidFill>
                  <a:srgbClr val="663300"/>
                </a:solidFill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solidFill>
                  <a:srgbClr val="663300"/>
                </a:solidFill>
                <a:latin typeface="Monotype Corsiva" panose="03010101010201010101" pitchFamily="66" charset="0"/>
              </a:rPr>
              <a:t>прийнято</a:t>
            </a:r>
            <a:r>
              <a:rPr lang="ru-RU" sz="2800" dirty="0">
                <a:solidFill>
                  <a:srgbClr val="663300"/>
                </a:solidFill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solidFill>
                  <a:srgbClr val="663300"/>
                </a:solidFill>
                <a:latin typeface="Monotype Corsiva" panose="03010101010201010101" pitchFamily="66" charset="0"/>
              </a:rPr>
              <a:t>купувати</a:t>
            </a:r>
            <a:r>
              <a:rPr lang="ru-RU" sz="2800" dirty="0">
                <a:solidFill>
                  <a:srgbClr val="663300"/>
                </a:solidFill>
                <a:latin typeface="Monotype Corsiva" panose="03010101010201010101" pitchFamily="66" charset="0"/>
              </a:rPr>
              <a:t> в маленьких </a:t>
            </a:r>
            <a:r>
              <a:rPr lang="ru-RU" sz="2800" dirty="0" err="1">
                <a:solidFill>
                  <a:srgbClr val="663300"/>
                </a:solidFill>
                <a:latin typeface="Monotype Corsiva" panose="03010101010201010101" pitchFamily="66" charset="0"/>
              </a:rPr>
              <a:t>крамничках</a:t>
            </a:r>
            <a:r>
              <a:rPr lang="ru-RU" sz="2800" dirty="0">
                <a:solidFill>
                  <a:srgbClr val="663300"/>
                </a:solidFill>
                <a:latin typeface="Monotype Corsiva" panose="03010101010201010101" pitchFamily="66" charset="0"/>
              </a:rPr>
              <a:t> у </a:t>
            </a:r>
            <a:r>
              <a:rPr lang="ru-RU" sz="2800" dirty="0" err="1">
                <a:solidFill>
                  <a:srgbClr val="663300"/>
                </a:solidFill>
                <a:latin typeface="Monotype Corsiva" panose="03010101010201010101" pitchFamily="66" charset="0"/>
              </a:rPr>
              <a:t>знайомих</a:t>
            </a:r>
            <a:r>
              <a:rPr lang="ru-RU" sz="2800" dirty="0">
                <a:solidFill>
                  <a:srgbClr val="663300"/>
                </a:solidFill>
                <a:latin typeface="Monotype Corsiva" panose="03010101010201010101" pitchFamily="66" charset="0"/>
              </a:rPr>
              <a:t> людей.</a:t>
            </a:r>
          </a:p>
        </p:txBody>
      </p:sp>
    </p:spTree>
    <p:extLst>
      <p:ext uri="{BB962C8B-B14F-4D97-AF65-F5344CB8AC3E}">
        <p14:creationId xmlns:p14="http://schemas.microsoft.com/office/powerpoint/2010/main" val="30127905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52550"/>
            <a:ext cx="6096000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1842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5589240"/>
            <a:ext cx="7772400" cy="1470025"/>
          </a:xfrm>
        </p:spPr>
        <p:txBody>
          <a:bodyPr>
            <a:noAutofit/>
          </a:bodyPr>
          <a:lstStyle/>
          <a:p>
            <a:r>
              <a:rPr lang="ru-RU" sz="32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Segoe Script" panose="020B0504020000000003" pitchFamily="34" charset="0"/>
              </a:rPr>
              <a:t>Гаряча</a:t>
            </a:r>
            <a:r>
              <a:rPr lang="ru-RU" sz="3200" dirty="0">
                <a:solidFill>
                  <a:schemeClr val="bg1">
                    <a:lumMod val="85000"/>
                    <a:lumOff val="15000"/>
                  </a:schemeClr>
                </a:solidFill>
                <a:latin typeface="Segoe Script" panose="020B0504020000000003" pitchFamily="34" charset="0"/>
              </a:rPr>
              <a:t> </a:t>
            </a:r>
            <a:r>
              <a:rPr lang="ru-RU" sz="32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Segoe Script" panose="020B0504020000000003" pitchFamily="34" charset="0"/>
              </a:rPr>
              <a:t>країна</a:t>
            </a:r>
            <a:r>
              <a:rPr lang="ru-RU" sz="3200" dirty="0">
                <a:solidFill>
                  <a:schemeClr val="bg1">
                    <a:lumMod val="85000"/>
                    <a:lumOff val="15000"/>
                  </a:schemeClr>
                </a:solidFill>
                <a:latin typeface="Segoe Script" panose="020B0504020000000003" pitchFamily="34" charset="0"/>
              </a:rPr>
              <a:t> </a:t>
            </a:r>
            <a:r>
              <a:rPr lang="ru-RU" sz="32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Segoe Script" panose="020B0504020000000003" pitchFamily="34" charset="0"/>
              </a:rPr>
              <a:t>моди</a:t>
            </a:r>
            <a:r>
              <a:rPr lang="ru-RU" sz="3200" dirty="0">
                <a:solidFill>
                  <a:schemeClr val="bg1">
                    <a:lumMod val="85000"/>
                    <a:lumOff val="15000"/>
                  </a:schemeClr>
                </a:solidFill>
                <a:latin typeface="Segoe Script" panose="020B0504020000000003" pitchFamily="34" charset="0"/>
              </a:rPr>
              <a:t>, пасти, вина, </a:t>
            </a:r>
            <a:r>
              <a:rPr lang="ru-RU" sz="32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Segoe Script" panose="020B0504020000000003" pitchFamily="34" charset="0"/>
              </a:rPr>
              <a:t>чоловіків</a:t>
            </a:r>
            <a:r>
              <a:rPr lang="ru-RU" sz="3200" dirty="0">
                <a:solidFill>
                  <a:schemeClr val="bg1">
                    <a:lumMod val="85000"/>
                    <a:lumOff val="15000"/>
                  </a:schemeClr>
                </a:solidFill>
                <a:latin typeface="Segoe Script" panose="020B0504020000000003" pitchFamily="34" charset="0"/>
              </a:rPr>
              <a:t> та </a:t>
            </a:r>
            <a:r>
              <a:rPr lang="ru-RU" sz="32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Segoe Script" panose="020B0504020000000003" pitchFamily="34" charset="0"/>
              </a:rPr>
              <a:t>пристрасті</a:t>
            </a:r>
            <a:r>
              <a:rPr lang="ru-RU" sz="3200" dirty="0">
                <a:solidFill>
                  <a:schemeClr val="bg1">
                    <a:lumMod val="85000"/>
                    <a:lumOff val="15000"/>
                  </a:schemeClr>
                </a:solidFill>
                <a:latin typeface="Segoe Script" panose="020B0504020000000003" pitchFamily="34" charset="0"/>
              </a:rPr>
              <a:t>. В </a:t>
            </a:r>
            <a:r>
              <a:rPr lang="ru-RU" sz="32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Segoe Script" panose="020B0504020000000003" pitchFamily="34" charset="0"/>
              </a:rPr>
              <a:t>Італії</a:t>
            </a:r>
            <a:r>
              <a:rPr lang="ru-RU" sz="3200" dirty="0">
                <a:solidFill>
                  <a:schemeClr val="bg1">
                    <a:lumMod val="85000"/>
                    <a:lumOff val="15000"/>
                  </a:schemeClr>
                </a:solidFill>
                <a:latin typeface="Segoe Script" panose="020B0504020000000003" pitchFamily="34" charset="0"/>
              </a:rPr>
              <a:t> 20 </a:t>
            </a:r>
            <a:r>
              <a:rPr lang="ru-RU" sz="32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Segoe Script" panose="020B0504020000000003" pitchFamily="34" charset="0"/>
              </a:rPr>
              <a:t>регіонів</a:t>
            </a:r>
            <a:r>
              <a:rPr lang="ru-RU" sz="3200" dirty="0">
                <a:solidFill>
                  <a:schemeClr val="bg1">
                    <a:lumMod val="85000"/>
                    <a:lumOff val="15000"/>
                  </a:schemeClr>
                </a:solidFill>
                <a:latin typeface="Segoe Script" panose="020B0504020000000003" pitchFamily="34" charset="0"/>
              </a:rPr>
              <a:t>, і, </a:t>
            </a:r>
            <a:r>
              <a:rPr lang="ru-RU" sz="32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Segoe Script" panose="020B0504020000000003" pitchFamily="34" charset="0"/>
              </a:rPr>
              <a:t>побувавши</a:t>
            </a:r>
            <a:r>
              <a:rPr lang="ru-RU" sz="3200" dirty="0">
                <a:solidFill>
                  <a:schemeClr val="bg1">
                    <a:lumMod val="85000"/>
                    <a:lumOff val="15000"/>
                  </a:schemeClr>
                </a:solidFill>
                <a:latin typeface="Segoe Script" panose="020B0504020000000003" pitchFamily="34" charset="0"/>
              </a:rPr>
              <a:t> </a:t>
            </a:r>
            <a:r>
              <a:rPr lang="ru-RU" sz="32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Segoe Script" panose="020B0504020000000003" pitchFamily="34" charset="0"/>
              </a:rPr>
              <a:t>навіть</a:t>
            </a:r>
            <a:r>
              <a:rPr lang="ru-RU" sz="3200" dirty="0">
                <a:solidFill>
                  <a:schemeClr val="bg1">
                    <a:lumMod val="85000"/>
                    <a:lumOff val="15000"/>
                  </a:schemeClr>
                </a:solidFill>
                <a:latin typeface="Segoe Script" panose="020B0504020000000003" pitchFamily="34" charset="0"/>
              </a:rPr>
              <a:t> у </a:t>
            </a:r>
            <a:r>
              <a:rPr lang="ru-RU" sz="32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Segoe Script" panose="020B0504020000000003" pitchFamily="34" charset="0"/>
              </a:rPr>
              <a:t>кількох</a:t>
            </a:r>
            <a:r>
              <a:rPr lang="ru-RU" sz="3200" dirty="0">
                <a:solidFill>
                  <a:schemeClr val="bg1">
                    <a:lumMod val="85000"/>
                    <a:lumOff val="15000"/>
                  </a:schemeClr>
                </a:solidFill>
                <a:latin typeface="Segoe Script" panose="020B0504020000000003" pitchFamily="34" charset="0"/>
              </a:rPr>
              <a:t> </a:t>
            </a:r>
            <a:r>
              <a:rPr lang="ru-RU" sz="32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Segoe Script" panose="020B0504020000000003" pitchFamily="34" charset="0"/>
              </a:rPr>
              <a:t>із</a:t>
            </a:r>
            <a:r>
              <a:rPr lang="ru-RU" sz="3200" dirty="0">
                <a:solidFill>
                  <a:schemeClr val="bg1">
                    <a:lumMod val="85000"/>
                    <a:lumOff val="15000"/>
                  </a:schemeClr>
                </a:solidFill>
                <a:latin typeface="Segoe Script" panose="020B0504020000000003" pitchFamily="34" charset="0"/>
              </a:rPr>
              <a:t> них, не </a:t>
            </a:r>
            <a:r>
              <a:rPr lang="ru-RU" sz="32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Segoe Script" panose="020B0504020000000003" pitchFamily="34" charset="0"/>
              </a:rPr>
              <a:t>можна</a:t>
            </a:r>
            <a:r>
              <a:rPr lang="ru-RU" sz="3200" dirty="0">
                <a:solidFill>
                  <a:schemeClr val="bg1">
                    <a:lumMod val="85000"/>
                    <a:lumOff val="15000"/>
                  </a:schemeClr>
                </a:solidFill>
                <a:latin typeface="Segoe Script" panose="020B0504020000000003" pitchFamily="34" charset="0"/>
              </a:rPr>
              <a:t> </a:t>
            </a:r>
            <a:r>
              <a:rPr lang="ru-RU" sz="32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Segoe Script" panose="020B0504020000000003" pitchFamily="34" charset="0"/>
              </a:rPr>
              <a:t>заявити</a:t>
            </a:r>
            <a:r>
              <a:rPr lang="ru-RU" sz="3200" dirty="0">
                <a:solidFill>
                  <a:schemeClr val="bg1">
                    <a:lumMod val="85000"/>
                    <a:lumOff val="15000"/>
                  </a:schemeClr>
                </a:solidFill>
                <a:latin typeface="Segoe Script" panose="020B0504020000000003" pitchFamily="34" charset="0"/>
              </a:rPr>
              <a:t>, </a:t>
            </a:r>
            <a:r>
              <a:rPr lang="ru-RU" sz="32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Segoe Script" panose="020B0504020000000003" pitchFamily="34" charset="0"/>
              </a:rPr>
              <a:t>що</a:t>
            </a:r>
            <a:r>
              <a:rPr lang="ru-RU" sz="3200" dirty="0">
                <a:solidFill>
                  <a:schemeClr val="bg1">
                    <a:lumMod val="85000"/>
                    <a:lumOff val="15000"/>
                  </a:schemeClr>
                </a:solidFill>
                <a:latin typeface="Segoe Script" panose="020B0504020000000003" pitchFamily="34" charset="0"/>
              </a:rPr>
              <a:t> </a:t>
            </a:r>
            <a:r>
              <a:rPr lang="ru-RU" sz="32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Segoe Script" panose="020B0504020000000003" pitchFamily="34" charset="0"/>
              </a:rPr>
              <a:t>ти</a:t>
            </a:r>
            <a:r>
              <a:rPr lang="ru-RU" sz="3200" dirty="0">
                <a:solidFill>
                  <a:schemeClr val="bg1">
                    <a:lumMod val="85000"/>
                    <a:lumOff val="15000"/>
                  </a:schemeClr>
                </a:solidFill>
                <a:latin typeface="Segoe Script" panose="020B0504020000000003" pitchFamily="34" charset="0"/>
              </a:rPr>
              <a:t> </a:t>
            </a:r>
            <a:r>
              <a:rPr lang="ru-RU" sz="32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Segoe Script" panose="020B0504020000000003" pitchFamily="34" charset="0"/>
              </a:rPr>
              <a:t>був</a:t>
            </a:r>
            <a:r>
              <a:rPr lang="ru-RU" sz="3200" dirty="0">
                <a:solidFill>
                  <a:schemeClr val="bg1">
                    <a:lumMod val="85000"/>
                    <a:lumOff val="15000"/>
                  </a:schemeClr>
                </a:solidFill>
                <a:latin typeface="Segoe Script" panose="020B0504020000000003" pitchFamily="34" charset="0"/>
              </a:rPr>
              <a:t> в </a:t>
            </a:r>
            <a:r>
              <a:rPr lang="ru-RU" sz="32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Segoe Script" panose="020B0504020000000003" pitchFamily="34" charset="0"/>
              </a:rPr>
              <a:t>Італії</a:t>
            </a:r>
            <a:r>
              <a:rPr lang="ru-RU" sz="3200" dirty="0">
                <a:solidFill>
                  <a:schemeClr val="bg1">
                    <a:lumMod val="85000"/>
                    <a:lumOff val="15000"/>
                  </a:schemeClr>
                </a:solidFill>
                <a:latin typeface="Segoe Script" panose="020B0504020000000003" pitchFamily="34" charset="0"/>
              </a:rPr>
              <a:t>, а </a:t>
            </a:r>
            <a:r>
              <a:rPr lang="ru-RU" sz="32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Segoe Script" panose="020B0504020000000003" pitchFamily="34" charset="0"/>
              </a:rPr>
              <a:t>тим</a:t>
            </a:r>
            <a:r>
              <a:rPr lang="ru-RU" sz="3200" dirty="0">
                <a:solidFill>
                  <a:schemeClr val="bg1">
                    <a:lumMod val="85000"/>
                    <a:lumOff val="15000"/>
                  </a:schemeClr>
                </a:solidFill>
                <a:latin typeface="Segoe Script" panose="020B0504020000000003" pitchFamily="34" charset="0"/>
              </a:rPr>
              <a:t> паче </a:t>
            </a:r>
            <a:r>
              <a:rPr lang="ru-RU" sz="32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Segoe Script" panose="020B0504020000000003" pitchFamily="34" charset="0"/>
              </a:rPr>
              <a:t>знаєш</a:t>
            </a:r>
            <a:r>
              <a:rPr lang="ru-RU" sz="3200" dirty="0">
                <a:solidFill>
                  <a:schemeClr val="bg1">
                    <a:lumMod val="85000"/>
                    <a:lumOff val="15000"/>
                  </a:schemeClr>
                </a:solidFill>
                <a:latin typeface="Segoe Script" panose="020B0504020000000003" pitchFamily="34" charset="0"/>
              </a:rPr>
              <a:t> </a:t>
            </a:r>
            <a:r>
              <a:rPr lang="ru-RU" sz="32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Segoe Script" panose="020B0504020000000003" pitchFamily="34" charset="0"/>
              </a:rPr>
              <a:t>її</a:t>
            </a:r>
            <a:r>
              <a:rPr lang="ru-RU" sz="3200" dirty="0">
                <a:solidFill>
                  <a:schemeClr val="bg1">
                    <a:lumMod val="85000"/>
                    <a:lumOff val="15000"/>
                  </a:schemeClr>
                </a:solidFill>
                <a:latin typeface="Segoe Script" panose="020B0504020000000003" pitchFamily="34" charset="0"/>
              </a:rPr>
              <a:t>.</a:t>
            </a:r>
            <a:br>
              <a:rPr lang="ru-RU" sz="3200" dirty="0">
                <a:solidFill>
                  <a:schemeClr val="bg1">
                    <a:lumMod val="85000"/>
                    <a:lumOff val="15000"/>
                  </a:schemeClr>
                </a:solidFill>
                <a:latin typeface="Segoe Script" panose="020B0504020000000003" pitchFamily="34" charset="0"/>
              </a:rPr>
            </a:br>
            <a:r>
              <a:rPr lang="ru-RU" sz="32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Segoe Script" panose="020B0504020000000003" pitchFamily="34" charset="0"/>
              </a:rPr>
              <a:t>Італію</a:t>
            </a:r>
            <a:r>
              <a:rPr lang="ru-RU" sz="3200" dirty="0">
                <a:solidFill>
                  <a:schemeClr val="bg1">
                    <a:lumMod val="85000"/>
                    <a:lumOff val="15000"/>
                  </a:schemeClr>
                </a:solidFill>
                <a:latin typeface="Segoe Script" panose="020B0504020000000003" pitchFamily="34" charset="0"/>
              </a:rPr>
              <a:t> </a:t>
            </a:r>
            <a:r>
              <a:rPr lang="ru-RU" sz="32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Segoe Script" panose="020B0504020000000003" pitchFamily="34" charset="0"/>
              </a:rPr>
              <a:t>потрібно</a:t>
            </a:r>
            <a:r>
              <a:rPr lang="ru-RU" sz="3200" dirty="0">
                <a:solidFill>
                  <a:schemeClr val="bg1">
                    <a:lumMod val="85000"/>
                    <a:lumOff val="15000"/>
                  </a:schemeClr>
                </a:solidFill>
                <a:latin typeface="Segoe Script" panose="020B0504020000000003" pitchFamily="34" charset="0"/>
              </a:rPr>
              <a:t> </a:t>
            </a:r>
            <a:r>
              <a:rPr lang="ru-RU" sz="32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Segoe Script" panose="020B0504020000000003" pitchFamily="34" charset="0"/>
              </a:rPr>
              <a:t>відкривати</a:t>
            </a:r>
            <a:r>
              <a:rPr lang="ru-RU" sz="3200" dirty="0">
                <a:solidFill>
                  <a:schemeClr val="bg1">
                    <a:lumMod val="85000"/>
                    <a:lumOff val="15000"/>
                  </a:schemeClr>
                </a:solidFill>
                <a:latin typeface="Segoe Script" panose="020B0504020000000003" pitchFamily="34" charset="0"/>
              </a:rPr>
              <a:t> і </a:t>
            </a:r>
            <a:r>
              <a:rPr lang="ru-RU" sz="32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Segoe Script" panose="020B0504020000000003" pitchFamily="34" charset="0"/>
              </a:rPr>
              <a:t>відкривати</a:t>
            </a:r>
            <a:r>
              <a:rPr lang="ru-RU" sz="3200" dirty="0">
                <a:solidFill>
                  <a:schemeClr val="bg1">
                    <a:lumMod val="85000"/>
                    <a:lumOff val="15000"/>
                  </a:schemeClr>
                </a:solidFill>
                <a:latin typeface="Segoe Script" panose="020B0504020000000003" pitchFamily="34" charset="0"/>
              </a:rPr>
              <a:t>. У кожному </a:t>
            </a:r>
            <a:r>
              <a:rPr lang="ru-RU" sz="32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Segoe Script" panose="020B0504020000000003" pitchFamily="34" charset="0"/>
              </a:rPr>
              <a:t>регіоні</a:t>
            </a:r>
            <a:r>
              <a:rPr lang="ru-RU" sz="3200" dirty="0">
                <a:solidFill>
                  <a:schemeClr val="bg1">
                    <a:lumMod val="85000"/>
                    <a:lumOff val="15000"/>
                  </a:schemeClr>
                </a:solidFill>
                <a:latin typeface="Segoe Script" panose="020B0504020000000003" pitchFamily="34" charset="0"/>
              </a:rPr>
              <a:t> </a:t>
            </a:r>
            <a:r>
              <a:rPr lang="ru-RU" sz="32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Segoe Script" panose="020B0504020000000003" pitchFamily="34" charset="0"/>
              </a:rPr>
              <a:t>Італії</a:t>
            </a:r>
            <a:r>
              <a:rPr lang="ru-RU" sz="3200" dirty="0">
                <a:solidFill>
                  <a:schemeClr val="bg1">
                    <a:lumMod val="85000"/>
                    <a:lumOff val="15000"/>
                  </a:schemeClr>
                </a:solidFill>
                <a:latin typeface="Segoe Script" panose="020B0504020000000003" pitchFamily="34" charset="0"/>
              </a:rPr>
              <a:t> </a:t>
            </a:r>
            <a:r>
              <a:rPr lang="ru-RU" sz="32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Segoe Script" panose="020B0504020000000003" pitchFamily="34" charset="0"/>
              </a:rPr>
              <a:t>своє</a:t>
            </a:r>
            <a:r>
              <a:rPr lang="ru-RU" sz="3200" dirty="0">
                <a:solidFill>
                  <a:schemeClr val="bg1">
                    <a:lumMod val="85000"/>
                    <a:lumOff val="15000"/>
                  </a:schemeClr>
                </a:solidFill>
                <a:latin typeface="Segoe Script" panose="020B0504020000000003" pitchFamily="34" charset="0"/>
              </a:rPr>
              <a:t> </a:t>
            </a:r>
            <a:r>
              <a:rPr lang="ru-RU" sz="32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Segoe Script" panose="020B0504020000000003" pitchFamily="34" charset="0"/>
              </a:rPr>
              <a:t>життя</a:t>
            </a:r>
            <a:r>
              <a:rPr lang="ru-RU" sz="3200" dirty="0">
                <a:solidFill>
                  <a:schemeClr val="bg1">
                    <a:lumMod val="85000"/>
                    <a:lumOff val="15000"/>
                  </a:schemeClr>
                </a:solidFill>
                <a:latin typeface="Segoe Script" panose="020B0504020000000003" pitchFamily="34" charset="0"/>
              </a:rPr>
              <a:t>, кухня, </a:t>
            </a:r>
            <a:r>
              <a:rPr lang="ru-RU" sz="32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Segoe Script" panose="020B0504020000000003" pitchFamily="34" charset="0"/>
              </a:rPr>
              <a:t>традиції</a:t>
            </a:r>
            <a:r>
              <a:rPr lang="ru-RU" sz="3200" dirty="0">
                <a:solidFill>
                  <a:schemeClr val="bg1">
                    <a:lumMod val="85000"/>
                    <a:lumOff val="15000"/>
                  </a:schemeClr>
                </a:solidFill>
                <a:latin typeface="Segoe Script" panose="020B0504020000000003" pitchFamily="34" charset="0"/>
              </a:rPr>
              <a:t>, </a:t>
            </a:r>
            <a:r>
              <a:rPr lang="ru-RU" sz="32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Segoe Script" panose="020B0504020000000003" pitchFamily="34" charset="0"/>
              </a:rPr>
              <a:t>ідеали</a:t>
            </a:r>
            <a:r>
              <a:rPr lang="ru-RU" sz="3200" dirty="0">
                <a:solidFill>
                  <a:schemeClr val="bg1">
                    <a:lumMod val="85000"/>
                    <a:lumOff val="15000"/>
                  </a:schemeClr>
                </a:solidFill>
                <a:latin typeface="Segoe Script" panose="020B0504020000000003" pitchFamily="34" charset="0"/>
              </a:rPr>
              <a:t>, </a:t>
            </a:r>
            <a:r>
              <a:rPr lang="ru-RU" sz="32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Segoe Script" panose="020B0504020000000003" pitchFamily="34" charset="0"/>
              </a:rPr>
              <a:t>мова</a:t>
            </a:r>
            <a:r>
              <a:rPr lang="ru-RU" sz="3200" dirty="0">
                <a:solidFill>
                  <a:schemeClr val="bg1">
                    <a:lumMod val="85000"/>
                    <a:lumOff val="15000"/>
                  </a:schemeClr>
                </a:solidFill>
                <a:latin typeface="Segoe Script" panose="020B0504020000000003" pitchFamily="34" charset="0"/>
              </a:rPr>
              <a:t> і </a:t>
            </a:r>
            <a:r>
              <a:rPr lang="ru-RU" sz="32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Segoe Script" panose="020B0504020000000003" pitchFamily="34" charset="0"/>
              </a:rPr>
              <a:t>тим</a:t>
            </a:r>
            <a:r>
              <a:rPr lang="ru-RU" sz="3200" dirty="0">
                <a:solidFill>
                  <a:schemeClr val="bg1">
                    <a:lumMod val="85000"/>
                    <a:lumOff val="15000"/>
                  </a:schemeClr>
                </a:solidFill>
                <a:latin typeface="Segoe Script" panose="020B0504020000000003" pitchFamily="34" charset="0"/>
              </a:rPr>
              <a:t> паче культура. У </a:t>
            </a:r>
            <a:r>
              <a:rPr lang="ru-RU" sz="32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Segoe Script" panose="020B0504020000000003" pitchFamily="34" charset="0"/>
              </a:rPr>
              <a:t>повсякденному</a:t>
            </a:r>
            <a:r>
              <a:rPr lang="ru-RU" sz="3200" dirty="0">
                <a:solidFill>
                  <a:schemeClr val="bg1">
                    <a:lumMod val="85000"/>
                    <a:lumOff val="15000"/>
                  </a:schemeClr>
                </a:solidFill>
                <a:latin typeface="Segoe Script" panose="020B0504020000000003" pitchFamily="34" charset="0"/>
              </a:rPr>
              <a:t> </a:t>
            </a:r>
            <a:r>
              <a:rPr lang="ru-RU" sz="32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Segoe Script" panose="020B0504020000000003" pitchFamily="34" charset="0"/>
              </a:rPr>
              <a:t>житті</a:t>
            </a:r>
            <a:r>
              <a:rPr lang="ru-RU" sz="3200" dirty="0">
                <a:solidFill>
                  <a:schemeClr val="bg1">
                    <a:lumMod val="85000"/>
                    <a:lumOff val="15000"/>
                  </a:schemeClr>
                </a:solidFill>
                <a:latin typeface="Segoe Script" panose="020B0504020000000003" pitchFamily="34" charset="0"/>
              </a:rPr>
              <a:t> </a:t>
            </a:r>
            <a:r>
              <a:rPr lang="ru-RU" sz="32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Segoe Script" panose="020B0504020000000003" pitchFamily="34" charset="0"/>
              </a:rPr>
              <a:t>італійців</a:t>
            </a:r>
            <a:r>
              <a:rPr lang="ru-RU" sz="3200" dirty="0">
                <a:solidFill>
                  <a:schemeClr val="bg1">
                    <a:lumMod val="85000"/>
                    <a:lumOff val="15000"/>
                  </a:schemeClr>
                </a:solidFill>
                <a:latin typeface="Segoe Script" panose="020B0504020000000003" pitchFamily="34" charset="0"/>
              </a:rPr>
              <a:t> </a:t>
            </a:r>
            <a:r>
              <a:rPr lang="ru-RU" sz="32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Segoe Script" panose="020B0504020000000003" pitchFamily="34" charset="0"/>
              </a:rPr>
              <a:t>значно</a:t>
            </a:r>
            <a:r>
              <a:rPr lang="ru-RU" sz="3200" dirty="0">
                <a:solidFill>
                  <a:schemeClr val="bg1">
                    <a:lumMod val="85000"/>
                    <a:lumOff val="15000"/>
                  </a:schemeClr>
                </a:solidFill>
                <a:latin typeface="Segoe Script" panose="020B0504020000000003" pitchFamily="34" charset="0"/>
              </a:rPr>
              <a:t> </a:t>
            </a:r>
            <a:r>
              <a:rPr lang="ru-RU" sz="32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Segoe Script" panose="020B0504020000000003" pitchFamily="34" charset="0"/>
              </a:rPr>
              <a:t>більше</a:t>
            </a:r>
            <a:r>
              <a:rPr lang="ru-RU" sz="3200" dirty="0">
                <a:solidFill>
                  <a:schemeClr val="bg1">
                    <a:lumMod val="85000"/>
                    <a:lumOff val="15000"/>
                  </a:schemeClr>
                </a:solidFill>
                <a:latin typeface="Segoe Script" panose="020B0504020000000003" pitchFamily="34" charset="0"/>
              </a:rPr>
              <a:t> </a:t>
            </a:r>
            <a:r>
              <a:rPr lang="ru-RU" sz="32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Segoe Script" panose="020B0504020000000003" pitchFamily="34" charset="0"/>
              </a:rPr>
              <a:t>таємниць</a:t>
            </a:r>
            <a:r>
              <a:rPr lang="ru-RU" sz="3200" dirty="0">
                <a:solidFill>
                  <a:schemeClr val="bg1">
                    <a:lumMod val="85000"/>
                    <a:lumOff val="15000"/>
                  </a:schemeClr>
                </a:solidFill>
                <a:latin typeface="Segoe Script" panose="020B0504020000000003" pitchFamily="34" charset="0"/>
              </a:rPr>
              <a:t>, </a:t>
            </a:r>
            <a:r>
              <a:rPr lang="ru-RU" sz="32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Segoe Script" panose="020B0504020000000003" pitchFamily="34" charset="0"/>
              </a:rPr>
              <a:t>ніж</a:t>
            </a:r>
            <a:r>
              <a:rPr lang="ru-RU" sz="3200" dirty="0">
                <a:solidFill>
                  <a:schemeClr val="bg1">
                    <a:lumMod val="85000"/>
                    <a:lumOff val="15000"/>
                  </a:schemeClr>
                </a:solidFill>
                <a:latin typeface="Segoe Script" panose="020B0504020000000003" pitchFamily="34" charset="0"/>
              </a:rPr>
              <a:t> </a:t>
            </a:r>
            <a:r>
              <a:rPr lang="ru-RU" sz="32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Segoe Script" panose="020B0504020000000003" pitchFamily="34" charset="0"/>
              </a:rPr>
              <a:t>ви</a:t>
            </a:r>
            <a:r>
              <a:rPr lang="ru-RU" sz="3200" dirty="0">
                <a:solidFill>
                  <a:schemeClr val="bg1">
                    <a:lumMod val="85000"/>
                    <a:lumOff val="15000"/>
                  </a:schemeClr>
                </a:solidFill>
                <a:latin typeface="Segoe Script" panose="020B0504020000000003" pitchFamily="34" charset="0"/>
              </a:rPr>
              <a:t> </a:t>
            </a:r>
            <a:r>
              <a:rPr lang="ru-RU" sz="32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Segoe Script" panose="020B0504020000000003" pitchFamily="34" charset="0"/>
              </a:rPr>
              <a:t>собі</a:t>
            </a:r>
            <a:r>
              <a:rPr lang="ru-RU" sz="3200" dirty="0">
                <a:solidFill>
                  <a:schemeClr val="bg1">
                    <a:lumMod val="85000"/>
                    <a:lumOff val="15000"/>
                  </a:schemeClr>
                </a:solidFill>
                <a:latin typeface="Segoe Script" panose="020B0504020000000003" pitchFamily="34" charset="0"/>
              </a:rPr>
              <a:t> </a:t>
            </a:r>
            <a:r>
              <a:rPr lang="ru-RU" sz="32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Segoe Script" panose="020B0504020000000003" pitchFamily="34" charset="0"/>
              </a:rPr>
              <a:t>уявляєте</a:t>
            </a:r>
            <a:r>
              <a:rPr lang="ru-RU" sz="3200" dirty="0">
                <a:solidFill>
                  <a:schemeClr val="bg1">
                    <a:lumMod val="85000"/>
                    <a:lumOff val="15000"/>
                  </a:schemeClr>
                </a:solidFill>
                <a:latin typeface="Segoe Script" panose="020B0504020000000003" pitchFamily="34" charset="0"/>
              </a:rPr>
              <a:t>.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2">
                    <a:lumMod val="75000"/>
                  </a:schemeClr>
                </a:solidFill>
              </a:rPr>
            </a:b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753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1. </a:t>
            </a:r>
            <a:r>
              <a:rPr lang="ru-RU" sz="4000" dirty="0" err="1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Дитячі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4000" dirty="0" err="1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будинки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 в </a:t>
            </a:r>
            <a:r>
              <a:rPr lang="ru-RU" sz="4000" dirty="0" err="1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Італії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4000" dirty="0" err="1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відсутні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.</a:t>
            </a:r>
            <a:br>
              <a:rPr lang="ru-RU" sz="40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2. В </a:t>
            </a:r>
            <a:r>
              <a:rPr lang="ru-RU" sz="4000" dirty="0" err="1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Італії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4000" dirty="0" err="1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немає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4000" dirty="0" err="1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бездомних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4000" dirty="0" err="1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тварин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.</a:t>
            </a:r>
            <a:br>
              <a:rPr lang="ru-RU" sz="40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3. </a:t>
            </a:r>
            <a:r>
              <a:rPr lang="ru-RU" sz="4000" dirty="0" err="1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Близько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 80% </a:t>
            </a:r>
            <a:r>
              <a:rPr lang="ru-RU" sz="4000" dirty="0" err="1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бізнесів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4000" dirty="0" err="1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Сицилії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 та </a:t>
            </a:r>
            <a:r>
              <a:rPr lang="ru-RU" sz="4000" dirty="0" err="1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Калабрії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4000" dirty="0" err="1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платять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4000" dirty="0" err="1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данину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4000" dirty="0" err="1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мафії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.</a:t>
            </a:r>
            <a:br>
              <a:rPr lang="ru-RU" sz="40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4. </a:t>
            </a:r>
            <a:r>
              <a:rPr lang="ru-RU" sz="4000" dirty="0" err="1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Чоловіки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 в </a:t>
            </a:r>
            <a:r>
              <a:rPr lang="ru-RU" sz="4000" dirty="0" err="1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сім'ях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 страшно бояться </a:t>
            </a:r>
            <a:r>
              <a:rPr lang="ru-RU" sz="4000" dirty="0" err="1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своїх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 дружин.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>
                <a:solidFill>
                  <a:schemeClr val="accent2">
                    <a:lumMod val="50000"/>
                  </a:schemeClr>
                </a:solidFill>
                <a:latin typeface="Lucida Console" panose="020B0609040504020204" pitchFamily="49" charset="0"/>
              </a:rPr>
              <a:t>50 цікавих фактів</a:t>
            </a:r>
            <a:endParaRPr lang="ru-RU" sz="3600" dirty="0">
              <a:solidFill>
                <a:schemeClr val="accent2">
                  <a:lumMod val="50000"/>
                </a:schemeClr>
              </a:solidFill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53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052736"/>
            <a:ext cx="6336704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2470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72000"/>
          </a:xfrm>
        </p:spPr>
        <p:txBody>
          <a:bodyPr>
            <a:normAutofit fontScale="77500" lnSpcReduction="20000"/>
          </a:bodyPr>
          <a:lstStyle/>
          <a:p>
            <a:r>
              <a:rPr lang="ru-RU" sz="3300" dirty="0">
                <a:solidFill>
                  <a:schemeClr val="accent2">
                    <a:lumMod val="50000"/>
                  </a:schemeClr>
                </a:solidFill>
              </a:rPr>
              <a:t>5. Якщо просити в барі кави англійською, напій може коштувати в 2 рази дорожче. Для </a:t>
            </a:r>
            <a:r>
              <a:rPr lang="ru-RU" sz="3300" dirty="0" err="1">
                <a:solidFill>
                  <a:schemeClr val="accent2">
                    <a:lumMod val="50000"/>
                  </a:schemeClr>
                </a:solidFill>
              </a:rPr>
              <a:t>місцевих</a:t>
            </a:r>
            <a:r>
              <a:rPr lang="ru-RU" sz="33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300" dirty="0" err="1">
                <a:solidFill>
                  <a:schemeClr val="accent2">
                    <a:lumMod val="50000"/>
                  </a:schemeClr>
                </a:solidFill>
              </a:rPr>
              <a:t>ціни</a:t>
            </a:r>
            <a:r>
              <a:rPr lang="ru-RU" sz="3300" dirty="0">
                <a:solidFill>
                  <a:schemeClr val="accent2">
                    <a:lumMod val="50000"/>
                  </a:schemeClr>
                </a:solidFill>
              </a:rPr>
              <a:t> в барах і кафе </a:t>
            </a:r>
            <a:r>
              <a:rPr lang="ru-RU" sz="3300" dirty="0" err="1">
                <a:solidFill>
                  <a:schemeClr val="accent2">
                    <a:lumMod val="50000"/>
                  </a:schemeClr>
                </a:solidFill>
              </a:rPr>
              <a:t>можуть</a:t>
            </a:r>
            <a:r>
              <a:rPr lang="ru-RU" sz="3300" dirty="0">
                <a:solidFill>
                  <a:schemeClr val="accent2">
                    <a:lumMod val="50000"/>
                  </a:schemeClr>
                </a:solidFill>
              </a:rPr>
              <a:t> бути </a:t>
            </a:r>
            <a:r>
              <a:rPr lang="ru-RU" sz="3300" dirty="0" err="1">
                <a:solidFill>
                  <a:schemeClr val="accent2">
                    <a:lumMod val="50000"/>
                  </a:schemeClr>
                </a:solidFill>
              </a:rPr>
              <a:t>нижчими</a:t>
            </a:r>
            <a:r>
              <a:rPr lang="ru-RU" sz="33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3300" dirty="0" err="1">
                <a:solidFill>
                  <a:schemeClr val="accent2">
                    <a:lumMod val="50000"/>
                  </a:schemeClr>
                </a:solidFill>
              </a:rPr>
              <a:t>ніж</a:t>
            </a:r>
            <a:r>
              <a:rPr lang="ru-RU" sz="3300" dirty="0">
                <a:solidFill>
                  <a:schemeClr val="accent2">
                    <a:lumMod val="50000"/>
                  </a:schemeClr>
                </a:solidFill>
              </a:rPr>
              <a:t> для </a:t>
            </a:r>
            <a:r>
              <a:rPr lang="ru-RU" sz="3300" dirty="0" err="1">
                <a:solidFill>
                  <a:schemeClr val="accent2">
                    <a:lumMod val="50000"/>
                  </a:schemeClr>
                </a:solidFill>
              </a:rPr>
              <a:t>туристів</a:t>
            </a:r>
            <a:r>
              <a:rPr lang="ru-RU" sz="3300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r>
              <a:rPr lang="ru-RU" sz="3300" dirty="0">
                <a:solidFill>
                  <a:schemeClr val="accent2">
                    <a:lumMod val="50000"/>
                  </a:schemeClr>
                </a:solidFill>
              </a:rPr>
              <a:t>6. </a:t>
            </a:r>
            <a:r>
              <a:rPr lang="ru-RU" sz="3300" dirty="0" err="1">
                <a:solidFill>
                  <a:schemeClr val="accent2">
                    <a:lumMod val="50000"/>
                  </a:schemeClr>
                </a:solidFill>
              </a:rPr>
              <a:t>Основний</a:t>
            </a:r>
            <a:r>
              <a:rPr lang="ru-RU" sz="33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300" dirty="0" err="1">
                <a:solidFill>
                  <a:schemeClr val="accent2">
                    <a:lumMod val="50000"/>
                  </a:schemeClr>
                </a:solidFill>
              </a:rPr>
              <a:t>прийом</a:t>
            </a:r>
            <a:r>
              <a:rPr lang="ru-RU" sz="33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300" dirty="0" err="1">
                <a:solidFill>
                  <a:schemeClr val="accent2">
                    <a:lumMod val="50000"/>
                  </a:schemeClr>
                </a:solidFill>
              </a:rPr>
              <a:t>їжі</a:t>
            </a:r>
            <a:r>
              <a:rPr lang="ru-RU" sz="3300" dirty="0">
                <a:solidFill>
                  <a:schemeClr val="accent2">
                    <a:lumMod val="50000"/>
                  </a:schemeClr>
                </a:solidFill>
              </a:rPr>
              <a:t> – </a:t>
            </a:r>
            <a:r>
              <a:rPr lang="ru-RU" sz="3300" dirty="0" err="1">
                <a:solidFill>
                  <a:schemeClr val="accent2">
                    <a:lumMod val="50000"/>
                  </a:schemeClr>
                </a:solidFill>
              </a:rPr>
              <a:t>ввечері</a:t>
            </a:r>
            <a:r>
              <a:rPr lang="ru-RU" sz="3300" dirty="0">
                <a:solidFill>
                  <a:schemeClr val="accent2">
                    <a:lumMod val="50000"/>
                  </a:schemeClr>
                </a:solidFill>
              </a:rPr>
              <a:t> у </a:t>
            </a:r>
            <a:r>
              <a:rPr lang="ru-RU" sz="3300" dirty="0" err="1">
                <a:solidFill>
                  <a:schemeClr val="accent2">
                    <a:lumMod val="50000"/>
                  </a:schemeClr>
                </a:solidFill>
              </a:rPr>
              <a:t>вигляді</a:t>
            </a:r>
            <a:r>
              <a:rPr lang="ru-RU" sz="33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300" dirty="0" err="1">
                <a:solidFill>
                  <a:schemeClr val="accent2">
                    <a:lumMod val="50000"/>
                  </a:schemeClr>
                </a:solidFill>
              </a:rPr>
              <a:t>ситної</a:t>
            </a:r>
            <a:r>
              <a:rPr lang="ru-RU" sz="33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300" dirty="0" err="1">
                <a:solidFill>
                  <a:schemeClr val="accent2">
                    <a:lumMod val="50000"/>
                  </a:schemeClr>
                </a:solidFill>
              </a:rPr>
              <a:t>вечері</a:t>
            </a:r>
            <a:r>
              <a:rPr lang="ru-RU" sz="3300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br>
              <a:rPr lang="ru-RU" sz="33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300" dirty="0">
                <a:solidFill>
                  <a:schemeClr val="accent2">
                    <a:lumMod val="50000"/>
                  </a:schemeClr>
                </a:solidFill>
              </a:rPr>
              <a:t>7. </a:t>
            </a:r>
            <a:r>
              <a:rPr lang="ru-RU" sz="3300" dirty="0" err="1">
                <a:solidFill>
                  <a:schemeClr val="accent2">
                    <a:lumMod val="50000"/>
                  </a:schemeClr>
                </a:solidFill>
              </a:rPr>
              <a:t>Швидкісні</a:t>
            </a:r>
            <a:r>
              <a:rPr lang="ru-RU" sz="33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300" dirty="0" err="1">
                <a:solidFill>
                  <a:schemeClr val="accent2">
                    <a:lumMod val="50000"/>
                  </a:schemeClr>
                </a:solidFill>
              </a:rPr>
              <a:t>шосе</a:t>
            </a:r>
            <a:r>
              <a:rPr lang="ru-RU" sz="33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accent2">
                    <a:lumMod val="50000"/>
                  </a:schemeClr>
                </a:solidFill>
              </a:rPr>
              <a:t>Autostrada</a:t>
            </a:r>
            <a:r>
              <a:rPr lang="en-US" sz="33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300" dirty="0">
                <a:solidFill>
                  <a:schemeClr val="accent2">
                    <a:lumMod val="50000"/>
                  </a:schemeClr>
                </a:solidFill>
              </a:rPr>
              <a:t>в </a:t>
            </a:r>
            <a:r>
              <a:rPr lang="ru-RU" sz="3300" dirty="0" err="1">
                <a:solidFill>
                  <a:schemeClr val="accent2">
                    <a:lumMod val="50000"/>
                  </a:schemeClr>
                </a:solidFill>
              </a:rPr>
              <a:t>Італії</a:t>
            </a:r>
            <a:r>
              <a:rPr lang="ru-RU" sz="33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300" dirty="0" err="1">
                <a:solidFill>
                  <a:schemeClr val="accent2">
                    <a:lumMod val="50000"/>
                  </a:schemeClr>
                </a:solidFill>
              </a:rPr>
              <a:t>майже</a:t>
            </a:r>
            <a:r>
              <a:rPr lang="ru-RU" sz="33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300" dirty="0" err="1">
                <a:solidFill>
                  <a:schemeClr val="accent2">
                    <a:lumMod val="50000"/>
                  </a:schemeClr>
                </a:solidFill>
              </a:rPr>
              <a:t>завжди</a:t>
            </a:r>
            <a:r>
              <a:rPr lang="ru-RU" sz="33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300" dirty="0" err="1">
                <a:solidFill>
                  <a:schemeClr val="accent2">
                    <a:lumMod val="50000"/>
                  </a:schemeClr>
                </a:solidFill>
              </a:rPr>
              <a:t>платні</a:t>
            </a:r>
            <a:r>
              <a:rPr lang="ru-RU" sz="3300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sz="3300" dirty="0" err="1">
                <a:solidFill>
                  <a:schemeClr val="accent2">
                    <a:lumMod val="50000"/>
                  </a:schemeClr>
                </a:solidFill>
              </a:rPr>
              <a:t>Швидкість</a:t>
            </a:r>
            <a:r>
              <a:rPr lang="ru-RU" sz="33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300" dirty="0" err="1">
                <a:solidFill>
                  <a:schemeClr val="accent2">
                    <a:lumMod val="50000"/>
                  </a:schemeClr>
                </a:solidFill>
              </a:rPr>
              <a:t>обмежена</a:t>
            </a:r>
            <a:r>
              <a:rPr lang="ru-RU" sz="3300" dirty="0">
                <a:solidFill>
                  <a:schemeClr val="accent2">
                    <a:lumMod val="50000"/>
                  </a:schemeClr>
                </a:solidFill>
              </a:rPr>
              <a:t> 130 км/год. Але </a:t>
            </a:r>
            <a:r>
              <a:rPr lang="ru-RU" sz="3300" dirty="0" err="1">
                <a:solidFill>
                  <a:schemeClr val="accent2">
                    <a:lumMod val="50000"/>
                  </a:schemeClr>
                </a:solidFill>
              </a:rPr>
              <a:t>багатьом</a:t>
            </a:r>
            <a:r>
              <a:rPr lang="ru-RU" sz="33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300" dirty="0" err="1">
                <a:solidFill>
                  <a:schemeClr val="accent2">
                    <a:lumMod val="50000"/>
                  </a:schemeClr>
                </a:solidFill>
              </a:rPr>
              <a:t>однаково</a:t>
            </a:r>
            <a:r>
              <a:rPr lang="ru-RU" sz="3300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sz="3300" dirty="0" err="1">
                <a:solidFill>
                  <a:schemeClr val="accent2">
                    <a:lumMod val="50000"/>
                  </a:schemeClr>
                </a:solidFill>
              </a:rPr>
              <a:t>Поліція</a:t>
            </a:r>
            <a:r>
              <a:rPr lang="ru-RU" sz="3300" dirty="0">
                <a:solidFill>
                  <a:schemeClr val="accent2">
                    <a:lumMod val="50000"/>
                  </a:schemeClr>
                </a:solidFill>
              </a:rPr>
              <a:t> з радаром </a:t>
            </a:r>
            <a:r>
              <a:rPr lang="ru-RU" sz="3300" dirty="0" err="1">
                <a:solidFill>
                  <a:schemeClr val="accent2">
                    <a:lumMod val="50000"/>
                  </a:schemeClr>
                </a:solidFill>
              </a:rPr>
              <a:t>зустрічається</a:t>
            </a:r>
            <a:r>
              <a:rPr lang="ru-RU" sz="33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300" dirty="0" err="1">
                <a:solidFill>
                  <a:schemeClr val="accent2">
                    <a:lumMod val="50000"/>
                  </a:schemeClr>
                </a:solidFill>
              </a:rPr>
              <a:t>дуже</a:t>
            </a:r>
            <a:r>
              <a:rPr lang="ru-RU" sz="33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300" dirty="0" err="1">
                <a:solidFill>
                  <a:schemeClr val="accent2">
                    <a:lumMod val="50000"/>
                  </a:schemeClr>
                </a:solidFill>
              </a:rPr>
              <a:t>рідко</a:t>
            </a:r>
            <a:r>
              <a:rPr lang="ru-RU" sz="3300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br>
              <a:rPr lang="ru-RU" sz="33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300" dirty="0">
                <a:solidFill>
                  <a:schemeClr val="accent2">
                    <a:lumMod val="50000"/>
                  </a:schemeClr>
                </a:solidFill>
              </a:rPr>
              <a:t>8. </a:t>
            </a:r>
            <a:r>
              <a:rPr lang="ru-RU" sz="3300" dirty="0" err="1">
                <a:solidFill>
                  <a:schemeClr val="accent2">
                    <a:lumMod val="50000"/>
                  </a:schemeClr>
                </a:solidFill>
              </a:rPr>
              <a:t>Більшість</a:t>
            </a:r>
            <a:r>
              <a:rPr lang="ru-RU" sz="33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300" dirty="0" err="1">
                <a:solidFill>
                  <a:schemeClr val="accent2">
                    <a:lumMod val="50000"/>
                  </a:schemeClr>
                </a:solidFill>
              </a:rPr>
              <a:t>італійських</a:t>
            </a:r>
            <a:r>
              <a:rPr lang="ru-RU" sz="33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300" dirty="0" err="1">
                <a:solidFill>
                  <a:schemeClr val="accent2">
                    <a:lumMod val="50000"/>
                  </a:schemeClr>
                </a:solidFill>
              </a:rPr>
              <a:t>дизайнерів</a:t>
            </a:r>
            <a:r>
              <a:rPr lang="ru-RU" sz="33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300" dirty="0" err="1">
                <a:solidFill>
                  <a:schemeClr val="accent2">
                    <a:lumMod val="50000"/>
                  </a:schemeClr>
                </a:solidFill>
              </a:rPr>
              <a:t>розбагатіли</a:t>
            </a:r>
            <a:r>
              <a:rPr lang="ru-RU" sz="3300" dirty="0">
                <a:solidFill>
                  <a:schemeClr val="accent2">
                    <a:lumMod val="50000"/>
                  </a:schemeClr>
                </a:solidFill>
              </a:rPr>
              <a:t> на продажах в </a:t>
            </a:r>
            <a:r>
              <a:rPr lang="ru-RU" sz="3300" dirty="0" err="1">
                <a:solidFill>
                  <a:schemeClr val="accent2">
                    <a:lumMod val="50000"/>
                  </a:schemeClr>
                </a:solidFill>
              </a:rPr>
              <a:t>Росії</a:t>
            </a:r>
            <a:r>
              <a:rPr lang="ru-RU" sz="3300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br>
              <a:rPr lang="ru-RU" sz="33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300" dirty="0">
                <a:solidFill>
                  <a:schemeClr val="accent2">
                    <a:lumMod val="50000"/>
                  </a:schemeClr>
                </a:solidFill>
              </a:rPr>
              <a:t>9. </a:t>
            </a:r>
            <a:r>
              <a:rPr lang="ru-RU" sz="3300" dirty="0" err="1">
                <a:solidFill>
                  <a:schemeClr val="accent2">
                    <a:lumMod val="50000"/>
                  </a:schemeClr>
                </a:solidFill>
              </a:rPr>
              <a:t>Що</a:t>
            </a:r>
            <a:r>
              <a:rPr lang="ru-RU" sz="33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300" dirty="0" err="1">
                <a:solidFill>
                  <a:schemeClr val="accent2">
                    <a:lumMod val="50000"/>
                  </a:schemeClr>
                </a:solidFill>
              </a:rPr>
              <a:t>південніший</a:t>
            </a:r>
            <a:r>
              <a:rPr lang="ru-RU" sz="33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300" dirty="0" err="1">
                <a:solidFill>
                  <a:schemeClr val="accent2">
                    <a:lumMod val="50000"/>
                  </a:schemeClr>
                </a:solidFill>
              </a:rPr>
              <a:t>регіон</a:t>
            </a:r>
            <a:r>
              <a:rPr lang="ru-RU" sz="3300" dirty="0">
                <a:solidFill>
                  <a:schemeClr val="accent2">
                    <a:lumMod val="50000"/>
                  </a:schemeClr>
                </a:solidFill>
              </a:rPr>
              <a:t> – то </a:t>
            </a:r>
            <a:r>
              <a:rPr lang="ru-RU" sz="3300" dirty="0" err="1">
                <a:solidFill>
                  <a:schemeClr val="accent2">
                    <a:lumMod val="50000"/>
                  </a:schemeClr>
                </a:solidFill>
              </a:rPr>
              <a:t>дружелюбніші</a:t>
            </a:r>
            <a:r>
              <a:rPr lang="ru-RU" sz="3300" dirty="0">
                <a:solidFill>
                  <a:schemeClr val="accent2">
                    <a:lumMod val="50000"/>
                  </a:schemeClr>
                </a:solidFill>
              </a:rPr>
              <a:t> люди.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4838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222" y="1268759"/>
            <a:ext cx="6480720" cy="4303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4959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72000"/>
          </a:xfrm>
        </p:spPr>
        <p:txBody>
          <a:bodyPr>
            <a:normAutofit fontScale="92500" lnSpcReduction="20000"/>
          </a:bodyPr>
          <a:lstStyle/>
          <a:p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Segoe Script" panose="020B0504020000000003" pitchFamily="34" charset="0"/>
              </a:rPr>
              <a:t>10. </a:t>
            </a:r>
            <a:r>
              <a:rPr lang="ru-RU" sz="2800" dirty="0" err="1">
                <a:solidFill>
                  <a:schemeClr val="accent4">
                    <a:lumMod val="50000"/>
                  </a:schemeClr>
                </a:solidFill>
                <a:latin typeface="Segoe Script" panose="020B0504020000000003" pitchFamily="34" charset="0"/>
              </a:rPr>
              <a:t>Багато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Segoe Script" panose="020B0504020000000003" pitchFamily="34" charset="0"/>
              </a:rPr>
              <a:t> </a:t>
            </a:r>
            <a:r>
              <a:rPr lang="ru-RU" sz="2800" dirty="0" err="1">
                <a:solidFill>
                  <a:schemeClr val="accent4">
                    <a:lumMod val="50000"/>
                  </a:schemeClr>
                </a:solidFill>
                <a:latin typeface="Segoe Script" panose="020B0504020000000003" pitchFamily="34" charset="0"/>
              </a:rPr>
              <a:t>італійців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Segoe Script" panose="020B0504020000000003" pitchFamily="34" charset="0"/>
              </a:rPr>
              <a:t> </a:t>
            </a:r>
            <a:r>
              <a:rPr lang="ru-RU" sz="2800" dirty="0" err="1">
                <a:solidFill>
                  <a:schemeClr val="accent4">
                    <a:lumMod val="50000"/>
                  </a:schemeClr>
                </a:solidFill>
                <a:latin typeface="Segoe Script" panose="020B0504020000000003" pitchFamily="34" charset="0"/>
              </a:rPr>
              <a:t>мають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Segoe Script" panose="020B0504020000000003" pitchFamily="34" charset="0"/>
              </a:rPr>
              <a:t> дачу на </a:t>
            </a:r>
            <a:r>
              <a:rPr lang="ru-RU" sz="2800" dirty="0" err="1">
                <a:solidFill>
                  <a:schemeClr val="accent4">
                    <a:lumMod val="50000"/>
                  </a:schemeClr>
                </a:solidFill>
                <a:latin typeface="Segoe Script" panose="020B0504020000000003" pitchFamily="34" charset="0"/>
              </a:rPr>
              <a:t>морі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Segoe Script" panose="020B0504020000000003" pitchFamily="34" charset="0"/>
              </a:rPr>
              <a:t>.</a:t>
            </a:r>
            <a:br>
              <a:rPr lang="ru-RU" sz="2800" dirty="0">
                <a:solidFill>
                  <a:schemeClr val="accent4">
                    <a:lumMod val="50000"/>
                  </a:schemeClr>
                </a:solidFill>
                <a:latin typeface="Segoe Script" panose="020B0504020000000003" pitchFamily="34" charset="0"/>
              </a:rPr>
            </a:b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Segoe Script" panose="020B0504020000000003" pitchFamily="34" charset="0"/>
              </a:rPr>
              <a:t>11. </a:t>
            </a:r>
            <a:r>
              <a:rPr lang="ru-RU" sz="2800" dirty="0" err="1">
                <a:solidFill>
                  <a:schemeClr val="accent4">
                    <a:lumMod val="50000"/>
                  </a:schemeClr>
                </a:solidFill>
                <a:latin typeface="Segoe Script" panose="020B0504020000000003" pitchFamily="34" charset="0"/>
              </a:rPr>
              <a:t>Всі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Segoe Script" panose="020B0504020000000003" pitchFamily="34" charset="0"/>
              </a:rPr>
              <a:t> </a:t>
            </a:r>
            <a:r>
              <a:rPr lang="ru-RU" sz="2800" dirty="0" err="1">
                <a:solidFill>
                  <a:schemeClr val="accent4">
                    <a:lumMod val="50000"/>
                  </a:schemeClr>
                </a:solidFill>
                <a:latin typeface="Segoe Script" panose="020B0504020000000003" pitchFamily="34" charset="0"/>
              </a:rPr>
              <a:t>італійські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Segoe Script" panose="020B0504020000000003" pitchFamily="34" charset="0"/>
              </a:rPr>
              <a:t> слова </a:t>
            </a:r>
            <a:r>
              <a:rPr lang="ru-RU" sz="2800" dirty="0" err="1">
                <a:solidFill>
                  <a:schemeClr val="accent4">
                    <a:lumMod val="50000"/>
                  </a:schemeClr>
                </a:solidFill>
                <a:latin typeface="Segoe Script" panose="020B0504020000000003" pitchFamily="34" charset="0"/>
              </a:rPr>
              <a:t>закінчуються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Segoe Script" panose="020B0504020000000003" pitchFamily="34" charset="0"/>
              </a:rPr>
              <a:t> на голосну.</a:t>
            </a:r>
            <a:br>
              <a:rPr lang="ru-RU" sz="2800" dirty="0">
                <a:solidFill>
                  <a:schemeClr val="accent4">
                    <a:lumMod val="50000"/>
                  </a:schemeClr>
                </a:solidFill>
                <a:latin typeface="Segoe Script" panose="020B0504020000000003" pitchFamily="34" charset="0"/>
              </a:rPr>
            </a:b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Segoe Script" panose="020B0504020000000003" pitchFamily="34" charset="0"/>
              </a:rPr>
              <a:t>12. </a:t>
            </a:r>
            <a:r>
              <a:rPr lang="ru-RU" sz="2800" dirty="0" err="1">
                <a:solidFill>
                  <a:schemeClr val="accent4">
                    <a:lumMod val="50000"/>
                  </a:schemeClr>
                </a:solidFill>
                <a:latin typeface="Segoe Script" panose="020B0504020000000003" pitchFamily="34" charset="0"/>
              </a:rPr>
              <a:t>Італія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Segoe Script" panose="020B0504020000000003" pitchFamily="34" charset="0"/>
              </a:rPr>
              <a:t> – одна </a:t>
            </a:r>
            <a:r>
              <a:rPr lang="ru-RU" sz="2800" dirty="0" err="1">
                <a:solidFill>
                  <a:schemeClr val="accent4">
                    <a:lumMod val="50000"/>
                  </a:schemeClr>
                </a:solidFill>
                <a:latin typeface="Segoe Script" panose="020B0504020000000003" pitchFamily="34" charset="0"/>
              </a:rPr>
              <a:t>із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Segoe Script" panose="020B0504020000000003" pitchFamily="34" charset="0"/>
              </a:rPr>
              <a:t> </a:t>
            </a:r>
            <a:r>
              <a:rPr lang="ru-RU" sz="2800" dirty="0" err="1">
                <a:solidFill>
                  <a:schemeClr val="accent4">
                    <a:lumMod val="50000"/>
                  </a:schemeClr>
                </a:solidFill>
                <a:latin typeface="Segoe Script" panose="020B0504020000000003" pitchFamily="34" charset="0"/>
              </a:rPr>
              <a:t>країн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Segoe Script" panose="020B0504020000000003" pitchFamily="34" charset="0"/>
              </a:rPr>
              <a:t> </a:t>
            </a:r>
            <a:r>
              <a:rPr lang="ru-RU" sz="2800" dirty="0" err="1">
                <a:solidFill>
                  <a:schemeClr val="accent4">
                    <a:lumMod val="50000"/>
                  </a:schemeClr>
                </a:solidFill>
                <a:latin typeface="Segoe Script" panose="020B0504020000000003" pitchFamily="34" charset="0"/>
              </a:rPr>
              <a:t>із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Segoe Script" panose="020B0504020000000003" pitchFamily="34" charset="0"/>
              </a:rPr>
              <a:t> </a:t>
            </a:r>
            <a:r>
              <a:rPr lang="ru-RU" sz="2800" dirty="0" err="1">
                <a:solidFill>
                  <a:schemeClr val="accent4">
                    <a:lumMod val="50000"/>
                  </a:schemeClr>
                </a:solidFill>
                <a:latin typeface="Segoe Script" panose="020B0504020000000003" pitchFamily="34" charset="0"/>
              </a:rPr>
              <a:t>найдовшою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Segoe Script" panose="020B0504020000000003" pitchFamily="34" charset="0"/>
              </a:rPr>
              <a:t> </a:t>
            </a:r>
            <a:r>
              <a:rPr lang="ru-RU" sz="2800" dirty="0" err="1">
                <a:solidFill>
                  <a:schemeClr val="accent4">
                    <a:lumMod val="50000"/>
                  </a:schemeClr>
                </a:solidFill>
                <a:latin typeface="Segoe Script" panose="020B0504020000000003" pitchFamily="34" charset="0"/>
              </a:rPr>
              <a:t>тривалістю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Segoe Script" panose="020B0504020000000003" pitchFamily="34" charset="0"/>
              </a:rPr>
              <a:t> </a:t>
            </a:r>
            <a:r>
              <a:rPr lang="ru-RU" sz="2800" dirty="0" err="1">
                <a:solidFill>
                  <a:schemeClr val="accent4">
                    <a:lumMod val="50000"/>
                  </a:schemeClr>
                </a:solidFill>
                <a:latin typeface="Segoe Script" panose="020B0504020000000003" pitchFamily="34" charset="0"/>
              </a:rPr>
              <a:t>життя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Segoe Script" panose="020B0504020000000003" pitchFamily="34" charset="0"/>
              </a:rPr>
              <a:t>.  </a:t>
            </a:r>
            <a:br>
              <a:rPr lang="ru-RU" sz="2800" dirty="0">
                <a:solidFill>
                  <a:schemeClr val="accent4">
                    <a:lumMod val="50000"/>
                  </a:schemeClr>
                </a:solidFill>
                <a:latin typeface="Segoe Script" panose="020B0504020000000003" pitchFamily="34" charset="0"/>
              </a:rPr>
            </a:b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Segoe Script" panose="020B0504020000000003" pitchFamily="34" charset="0"/>
              </a:rPr>
              <a:t>13. Та </a:t>
            </a:r>
            <a:r>
              <a:rPr lang="ru-RU" sz="2800" dirty="0" err="1">
                <a:solidFill>
                  <a:schemeClr val="accent4">
                    <a:lumMod val="50000"/>
                  </a:schemeClr>
                </a:solidFill>
                <a:latin typeface="Segoe Script" panose="020B0504020000000003" pitchFamily="34" charset="0"/>
              </a:rPr>
              <a:t>мова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Segoe Script" panose="020B0504020000000003" pitchFamily="34" charset="0"/>
              </a:rPr>
              <a:t>, яка </a:t>
            </a:r>
            <a:r>
              <a:rPr lang="ru-RU" sz="2800" dirty="0" err="1">
                <a:solidFill>
                  <a:schemeClr val="accent4">
                    <a:lumMod val="50000"/>
                  </a:schemeClr>
                </a:solidFill>
                <a:latin typeface="Segoe Script" panose="020B0504020000000003" pitchFamily="34" charset="0"/>
              </a:rPr>
              <a:t>вважається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Segoe Script" panose="020B0504020000000003" pitchFamily="34" charset="0"/>
              </a:rPr>
              <a:t> </a:t>
            </a:r>
            <a:r>
              <a:rPr lang="ru-RU" sz="2800" dirty="0" err="1">
                <a:solidFill>
                  <a:schemeClr val="accent4">
                    <a:lumMod val="50000"/>
                  </a:schemeClr>
                </a:solidFill>
                <a:latin typeface="Segoe Script" panose="020B0504020000000003" pitchFamily="34" charset="0"/>
              </a:rPr>
              <a:t>офіційною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Segoe Script" panose="020B0504020000000003" pitchFamily="34" charset="0"/>
              </a:rPr>
              <a:t> в </a:t>
            </a:r>
            <a:r>
              <a:rPr lang="ru-RU" sz="2800" dirty="0" err="1">
                <a:solidFill>
                  <a:schemeClr val="accent4">
                    <a:lumMod val="50000"/>
                  </a:schemeClr>
                </a:solidFill>
                <a:latin typeface="Segoe Script" panose="020B0504020000000003" pitchFamily="34" charset="0"/>
              </a:rPr>
              <a:t>Італії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Segoe Script" panose="020B0504020000000003" pitchFamily="34" charset="0"/>
              </a:rPr>
              <a:t> - </a:t>
            </a:r>
            <a:r>
              <a:rPr lang="ru-RU" sz="2800" dirty="0" err="1">
                <a:solidFill>
                  <a:schemeClr val="accent4">
                    <a:lumMod val="50000"/>
                  </a:schemeClr>
                </a:solidFill>
                <a:latin typeface="Segoe Script" panose="020B0504020000000003" pitchFamily="34" charset="0"/>
              </a:rPr>
              <a:t>насправді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Segoe Script" panose="020B0504020000000003" pitchFamily="34" charset="0"/>
              </a:rPr>
              <a:t> </a:t>
            </a:r>
            <a:r>
              <a:rPr lang="ru-RU" sz="2800" dirty="0" err="1">
                <a:solidFill>
                  <a:schemeClr val="accent4">
                    <a:lumMod val="50000"/>
                  </a:schemeClr>
                </a:solidFill>
                <a:latin typeface="Segoe Script" panose="020B0504020000000003" pitchFamily="34" charset="0"/>
              </a:rPr>
              <a:t>флорентійський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Segoe Script" panose="020B0504020000000003" pitchFamily="34" charset="0"/>
              </a:rPr>
              <a:t> </a:t>
            </a:r>
            <a:r>
              <a:rPr lang="ru-RU" sz="2800" dirty="0" err="1">
                <a:solidFill>
                  <a:schemeClr val="accent4">
                    <a:lumMod val="50000"/>
                  </a:schemeClr>
                </a:solidFill>
                <a:latin typeface="Segoe Script" panose="020B0504020000000003" pitchFamily="34" charset="0"/>
              </a:rPr>
              <a:t>діалект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Segoe Script" panose="020B0504020000000003" pitchFamily="34" charset="0"/>
              </a:rPr>
              <a:t>. </a:t>
            </a:r>
            <a:r>
              <a:rPr lang="ru-RU" sz="2800" dirty="0" err="1">
                <a:solidFill>
                  <a:schemeClr val="accent4">
                    <a:lumMod val="50000"/>
                  </a:schemeClr>
                </a:solidFill>
                <a:latin typeface="Segoe Script" panose="020B0504020000000003" pitchFamily="34" charset="0"/>
              </a:rPr>
              <a:t>Загальним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Segoe Script" panose="020B0504020000000003" pitchFamily="34" charset="0"/>
              </a:rPr>
              <a:t> </a:t>
            </a:r>
            <a:r>
              <a:rPr lang="ru-RU" sz="2800" dirty="0" err="1">
                <a:solidFill>
                  <a:schemeClr val="accent4">
                    <a:lumMod val="50000"/>
                  </a:schemeClr>
                </a:solidFill>
                <a:latin typeface="Segoe Script" panose="020B0504020000000003" pitchFamily="34" charset="0"/>
              </a:rPr>
              <a:t>він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Segoe Script" panose="020B0504020000000003" pitchFamily="34" charset="0"/>
              </a:rPr>
              <a:t> став </a:t>
            </a:r>
            <a:r>
              <a:rPr lang="ru-RU" sz="2800" dirty="0" err="1">
                <a:solidFill>
                  <a:schemeClr val="accent4">
                    <a:lumMod val="50000"/>
                  </a:schemeClr>
                </a:solidFill>
                <a:latin typeface="Segoe Script" panose="020B0504020000000003" pitchFamily="34" charset="0"/>
              </a:rPr>
              <a:t>після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Segoe Script" panose="020B0504020000000003" pitchFamily="34" charset="0"/>
              </a:rPr>
              <a:t> </a:t>
            </a:r>
            <a:r>
              <a:rPr lang="ru-RU" sz="2800" dirty="0" err="1">
                <a:solidFill>
                  <a:schemeClr val="accent4">
                    <a:lumMod val="50000"/>
                  </a:schemeClr>
                </a:solidFill>
                <a:latin typeface="Segoe Script" panose="020B0504020000000003" pitchFamily="34" charset="0"/>
              </a:rPr>
              <a:t>написання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Segoe Script" panose="020B0504020000000003" pitchFamily="34" charset="0"/>
              </a:rPr>
              <a:t> Данте "</a:t>
            </a:r>
            <a:r>
              <a:rPr lang="ru-RU" sz="2800" dirty="0" err="1">
                <a:solidFill>
                  <a:schemeClr val="accent4">
                    <a:lumMod val="50000"/>
                  </a:schemeClr>
                </a:solidFill>
                <a:latin typeface="Segoe Script" panose="020B0504020000000003" pitchFamily="34" charset="0"/>
              </a:rPr>
              <a:t>Божественної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Segoe Script" panose="020B0504020000000003" pitchFamily="34" charset="0"/>
              </a:rPr>
              <a:t> </a:t>
            </a:r>
            <a:r>
              <a:rPr lang="ru-RU" sz="2800" dirty="0" err="1">
                <a:solidFill>
                  <a:schemeClr val="accent4">
                    <a:lumMod val="50000"/>
                  </a:schemeClr>
                </a:solidFill>
                <a:latin typeface="Segoe Script" panose="020B0504020000000003" pitchFamily="34" charset="0"/>
              </a:rPr>
              <a:t>комедії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Segoe Script" panose="020B0504020000000003" pitchFamily="34" charset="0"/>
              </a:rPr>
              <a:t>".</a:t>
            </a:r>
            <a:br>
              <a:rPr lang="ru-RU" sz="2800" dirty="0">
                <a:solidFill>
                  <a:schemeClr val="accent4">
                    <a:lumMod val="50000"/>
                  </a:schemeClr>
                </a:solidFill>
                <a:latin typeface="Segoe Script" panose="020B0504020000000003" pitchFamily="34" charset="0"/>
              </a:rPr>
            </a:b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Segoe Script" panose="020B0504020000000003" pitchFamily="34" charset="0"/>
              </a:rPr>
              <a:t>14. В </a:t>
            </a:r>
            <a:r>
              <a:rPr lang="ru-RU" sz="2800" dirty="0" err="1">
                <a:solidFill>
                  <a:schemeClr val="accent4">
                    <a:lumMod val="50000"/>
                  </a:schemeClr>
                </a:solidFill>
                <a:latin typeface="Segoe Script" panose="020B0504020000000003" pitchFamily="34" charset="0"/>
              </a:rPr>
              <a:t>Італії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Segoe Script" panose="020B0504020000000003" pitchFamily="34" charset="0"/>
              </a:rPr>
              <a:t> 54 </a:t>
            </a:r>
            <a:r>
              <a:rPr lang="ru-RU" sz="2800" dirty="0" err="1">
                <a:solidFill>
                  <a:schemeClr val="accent4">
                    <a:lumMod val="50000"/>
                  </a:schemeClr>
                </a:solidFill>
                <a:latin typeface="Segoe Script" panose="020B0504020000000003" pitchFamily="34" charset="0"/>
              </a:rPr>
              <a:t>поліцейські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Segoe Script" panose="020B0504020000000003" pitchFamily="34" charset="0"/>
              </a:rPr>
              <a:t> </a:t>
            </a:r>
            <a:r>
              <a:rPr lang="ru-RU" sz="2800" dirty="0" err="1">
                <a:solidFill>
                  <a:schemeClr val="accent4">
                    <a:lumMod val="50000"/>
                  </a:schemeClr>
                </a:solidFill>
                <a:latin typeface="Segoe Script" panose="020B0504020000000003" pitchFamily="34" charset="0"/>
              </a:rPr>
              <a:t>організації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Segoe Script" panose="020B0504020000000003" pitchFamily="34" charset="0"/>
              </a:rPr>
              <a:t>. </a:t>
            </a:r>
            <a:r>
              <a:rPr lang="ru-RU" sz="2800" dirty="0" err="1">
                <a:solidFill>
                  <a:schemeClr val="accent4">
                    <a:lumMod val="50000"/>
                  </a:schemeClr>
                </a:solidFill>
                <a:latin typeface="Segoe Script" panose="020B0504020000000003" pitchFamily="34" charset="0"/>
              </a:rPr>
              <a:t>Всі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Segoe Script" panose="020B0504020000000003" pitchFamily="34" charset="0"/>
              </a:rPr>
              <a:t> вони </a:t>
            </a:r>
            <a:r>
              <a:rPr lang="ru-RU" sz="2800" dirty="0" err="1">
                <a:solidFill>
                  <a:schemeClr val="accent4">
                    <a:lumMod val="50000"/>
                  </a:schemeClr>
                </a:solidFill>
                <a:latin typeface="Segoe Script" panose="020B0504020000000003" pitchFamily="34" charset="0"/>
              </a:rPr>
              <a:t>мають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Segoe Script" panose="020B0504020000000003" pitchFamily="34" charset="0"/>
              </a:rPr>
              <a:t> право </a:t>
            </a:r>
            <a:r>
              <a:rPr lang="ru-RU" sz="2800" dirty="0" err="1">
                <a:solidFill>
                  <a:schemeClr val="accent4">
                    <a:lumMod val="50000"/>
                  </a:schemeClr>
                </a:solidFill>
                <a:latin typeface="Segoe Script" panose="020B0504020000000003" pitchFamily="34" charset="0"/>
              </a:rPr>
              <a:t>носіння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Segoe Script" panose="020B0504020000000003" pitchFamily="34" charset="0"/>
              </a:rPr>
              <a:t> </a:t>
            </a:r>
            <a:r>
              <a:rPr lang="ru-RU" sz="2800" dirty="0" err="1">
                <a:solidFill>
                  <a:schemeClr val="accent4">
                    <a:lumMod val="50000"/>
                  </a:schemeClr>
                </a:solidFill>
                <a:latin typeface="Segoe Script" panose="020B0504020000000003" pitchFamily="34" charset="0"/>
              </a:rPr>
              <a:t>зброї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Segoe Script" panose="020B0504020000000003" pitchFamily="34" charset="0"/>
              </a:rPr>
              <a:t>. </a:t>
            </a:r>
            <a:r>
              <a:rPr lang="ru-RU" sz="2800" dirty="0" err="1">
                <a:solidFill>
                  <a:schemeClr val="accent4">
                    <a:lumMod val="50000"/>
                  </a:schemeClr>
                </a:solidFill>
                <a:latin typeface="Segoe Script" panose="020B0504020000000003" pitchFamily="34" charset="0"/>
              </a:rPr>
              <a:t>Навіть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Segoe Script" panose="020B0504020000000003" pitchFamily="34" charset="0"/>
              </a:rPr>
              <a:t> </a:t>
            </a:r>
            <a:r>
              <a:rPr lang="ru-RU" sz="2800" dirty="0" err="1">
                <a:solidFill>
                  <a:schemeClr val="accent4">
                    <a:lumMod val="50000"/>
                  </a:schemeClr>
                </a:solidFill>
                <a:latin typeface="Segoe Script" panose="020B0504020000000003" pitchFamily="34" charset="0"/>
              </a:rPr>
              <a:t>регулювальники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Segoe Script" panose="020B0504020000000003" pitchFamily="34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3044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8020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72000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15. При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заповненні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щорічної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податкової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декларації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необхідно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зробити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пожертву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католицькій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церкві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. 98%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італійців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– католики.</a:t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16.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Тютюнова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лавка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виконує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багато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функцій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- там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можна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поповнити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телефон,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купити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талон на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паркування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навіть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сплатити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деякі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податки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.</a:t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17. 60%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культурної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світової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спадщини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міститься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Італії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.</a:t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18.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Флоренція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-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місто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Тоскані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з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найбільшою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пішохідною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зоною у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світі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.</a:t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19. В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Італії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вважається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непристойністю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коли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жінки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жестикулюють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423487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15</TotalTime>
  <Words>244</Words>
  <Application>Microsoft Office PowerPoint</Application>
  <PresentationFormat>Экран (4:3)</PresentationFormat>
  <Paragraphs>14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Бумажная</vt:lpstr>
      <vt:lpstr>1_Бумажная</vt:lpstr>
      <vt:lpstr>Італія</vt:lpstr>
      <vt:lpstr>Гаряча країна моди, пасти, вина, чоловіків та пристрасті. В Італії 20 регіонів, і, побувавши навіть у кількох із них, не можна заявити, що ти був в Італії, а тим паче знаєш її. Італію потрібно відкривати і відкривати. У кожному регіоні Італії своє життя, кухня, традиції, ідеали, мова і тим паче культура. У повсякденному житті італійців значно більше таємниць, ніж ви собі уявляєте. </vt:lpstr>
      <vt:lpstr>50 цікавих фактів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Італія</dc:title>
  <cp:lastModifiedBy>Admin</cp:lastModifiedBy>
  <cp:revision>3</cp:revision>
  <dcterms:modified xsi:type="dcterms:W3CDTF">2013-10-07T15:58:51Z</dcterms:modified>
</cp:coreProperties>
</file>