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3417C-9768-489E-8B2E-E1BD64E60F2D}" type="datetimeFigureOut">
              <a:rPr lang="ru-RU" smtClean="0"/>
              <a:pPr/>
              <a:t>01.04.2014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4A2803-0F93-47C2-903A-6B3D87AF5E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6824682" cy="1485896"/>
          </a:xfrm>
        </p:spPr>
        <p:txBody>
          <a:bodyPr>
            <a:noAutofit/>
          </a:bodyPr>
          <a:lstStyle/>
          <a:p>
            <a:r>
              <a:rPr lang="uk-UA" sz="6600" dirty="0" smtClean="0"/>
              <a:t>Держава Бруней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4572008"/>
            <a:ext cx="2928926" cy="2285992"/>
          </a:xfrm>
        </p:spPr>
        <p:txBody>
          <a:bodyPr/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Учень 10-А класу</a:t>
            </a:r>
          </a:p>
          <a:p>
            <a:r>
              <a:rPr lang="uk-UA" dirty="0" smtClean="0"/>
              <a:t>Прядко Андрій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614364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01.04.2014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економічні зв’язки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071678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експорт</a:t>
            </a:r>
            <a:r>
              <a:rPr lang="ru-RU" sz="2400" dirty="0" smtClean="0"/>
              <a:t> - </a:t>
            </a:r>
            <a:r>
              <a:rPr lang="ru-RU" sz="2400" dirty="0" err="1" smtClean="0"/>
              <a:t>скраплений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природний</a:t>
            </a:r>
            <a:r>
              <a:rPr lang="ru-RU" sz="2400" dirty="0" smtClean="0"/>
              <a:t> газ (</a:t>
            </a:r>
            <a:r>
              <a:rPr lang="ru-RU" sz="2400" dirty="0" err="1" smtClean="0"/>
              <a:t>найбільший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експортер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нафта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uk-UA" dirty="0" smtClean="0"/>
              <a:t>Загальна характеристика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2876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Державний прапор</a:t>
            </a:r>
            <a:endParaRPr lang="ru-RU" sz="2400" dirty="0"/>
          </a:p>
        </p:txBody>
      </p:sp>
      <p:pic>
        <p:nvPicPr>
          <p:cNvPr id="4" name="Рисунок 3" descr="800px-Flag_of_Brunei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500306"/>
            <a:ext cx="762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Економіко-географічне положення</a:t>
            </a:r>
            <a:endParaRPr lang="ru-RU" dirty="0"/>
          </a:p>
        </p:txBody>
      </p:sp>
      <p:pic>
        <p:nvPicPr>
          <p:cNvPr id="3" name="Рисунок 2" descr="brunei_na_karte_mi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714488"/>
            <a:ext cx="7696200" cy="4838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uk-UA" dirty="0" smtClean="0"/>
              <a:t>Історія формування </a:t>
            </a:r>
            <a:endParaRPr lang="ru-RU" dirty="0"/>
          </a:p>
        </p:txBody>
      </p:sp>
      <p:pic>
        <p:nvPicPr>
          <p:cNvPr id="4" name="Содержимое 3" descr="bru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1" y="3357562"/>
            <a:ext cx="5494415" cy="3262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09px-Hassanal_Bolkiah_2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857364"/>
            <a:ext cx="3061459" cy="44911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uk-UA" dirty="0" smtClean="0"/>
              <a:t>Природні умови Брунею</a:t>
            </a:r>
            <a:endParaRPr lang="ru-RU" dirty="0"/>
          </a:p>
        </p:txBody>
      </p:sp>
      <p:pic>
        <p:nvPicPr>
          <p:cNvPr id="4" name="Рисунок 3" descr="Исламское_государство_Бруней_2_1482.а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3642" y="4357694"/>
            <a:ext cx="366035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РИРО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489"/>
            <a:ext cx="6143636" cy="4082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uk-UA" dirty="0" smtClean="0"/>
              <a:t>Природні Ресурси </a:t>
            </a:r>
            <a:endParaRPr lang="ru-RU" dirty="0"/>
          </a:p>
        </p:txBody>
      </p:sp>
      <p:pic>
        <p:nvPicPr>
          <p:cNvPr id="3" name="Рисунок 2" descr="86jpg03112012150336_w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928802"/>
            <a:ext cx="5286412" cy="3973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250px-Oil_we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4286256"/>
            <a:ext cx="3175000" cy="238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uk-UA" dirty="0" smtClean="0"/>
              <a:t>Населення країни</a:t>
            </a:r>
            <a:endParaRPr lang="ru-RU" dirty="0"/>
          </a:p>
        </p:txBody>
      </p:sp>
      <p:pic>
        <p:nvPicPr>
          <p:cNvPr id="3" name="Рисунок 2" descr="толпа-люд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071810"/>
            <a:ext cx="5143526" cy="3411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Господарство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571744"/>
            <a:ext cx="6572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Сільське господарство розвинене недостатньо , 80% продуктів харчування імпортуються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Транспортна система</a:t>
            </a:r>
            <a:endParaRPr lang="ru-RU" dirty="0"/>
          </a:p>
        </p:txBody>
      </p:sp>
      <p:pic>
        <p:nvPicPr>
          <p:cNvPr id="3" name="Рисунок 2" descr="3_Ta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643182"/>
            <a:ext cx="4234270" cy="2822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brun_pic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571876"/>
            <a:ext cx="439861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54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Держава Бруней</vt:lpstr>
      <vt:lpstr>Загальна характеристика</vt:lpstr>
      <vt:lpstr>Економіко-географічне положення</vt:lpstr>
      <vt:lpstr>Історія формування </vt:lpstr>
      <vt:lpstr>Природні умови Брунею</vt:lpstr>
      <vt:lpstr>Природні Ресурси </vt:lpstr>
      <vt:lpstr>Населення країни</vt:lpstr>
      <vt:lpstr>Господарство</vt:lpstr>
      <vt:lpstr>Транспортна система</vt:lpstr>
      <vt:lpstr>Зовнішні економічні зв’язки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Держава Бруней</dc:title>
  <dc:creator>Андрей</dc:creator>
  <cp:lastModifiedBy>Андрей</cp:lastModifiedBy>
  <cp:revision>9</cp:revision>
  <dcterms:created xsi:type="dcterms:W3CDTF">2014-03-31T21:27:33Z</dcterms:created>
  <dcterms:modified xsi:type="dcterms:W3CDTF">2014-03-31T23:42:11Z</dcterms:modified>
</cp:coreProperties>
</file>