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A3417C-9768-489E-8B2E-E1BD64E60F2D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4A2803-0F93-47C2-903A-6B3D87AF5EC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857232"/>
            <a:ext cx="6824682" cy="1485896"/>
          </a:xfrm>
        </p:spPr>
        <p:txBody>
          <a:bodyPr>
            <a:noAutofit/>
          </a:bodyPr>
          <a:lstStyle/>
          <a:p>
            <a:r>
              <a:rPr lang="uk-UA" sz="6600" dirty="0" smtClean="0"/>
              <a:t>Держава Бруней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5074" y="4572008"/>
            <a:ext cx="2928926" cy="2285992"/>
          </a:xfrm>
        </p:spPr>
        <p:txBody>
          <a:bodyPr/>
          <a:lstStyle/>
          <a:p>
            <a:r>
              <a:rPr lang="uk-UA" dirty="0" smtClean="0"/>
              <a:t>Підготував</a:t>
            </a:r>
          </a:p>
          <a:p>
            <a:r>
              <a:rPr lang="uk-UA" dirty="0" smtClean="0"/>
              <a:t>Учень 10-А класу</a:t>
            </a:r>
          </a:p>
          <a:p>
            <a:r>
              <a:rPr lang="uk-UA" dirty="0" smtClean="0"/>
              <a:t>Прядко Андрій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6143644"/>
            <a:ext cx="1500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01.04.2014</a:t>
            </a:r>
            <a:endParaRPr lang="ru-RU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Зовнішні економічні зв’язки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071678"/>
            <a:ext cx="75009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err="1" smtClean="0"/>
              <a:t>експорт</a:t>
            </a:r>
            <a:r>
              <a:rPr lang="ru-RU" sz="2400" dirty="0" smtClean="0"/>
              <a:t> - </a:t>
            </a:r>
            <a:r>
              <a:rPr lang="ru-RU" sz="2400" dirty="0" err="1" smtClean="0"/>
              <a:t>скраплений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природний</a:t>
            </a:r>
            <a:r>
              <a:rPr lang="ru-RU" sz="2400" dirty="0" smtClean="0"/>
              <a:t> газ (</a:t>
            </a:r>
            <a:r>
              <a:rPr lang="ru-RU" sz="2400" dirty="0" err="1" smtClean="0"/>
              <a:t>найбільший</a:t>
            </a:r>
            <a:r>
              <a:rPr lang="ru-RU" sz="2400" dirty="0" smtClean="0"/>
              <a:t> </a:t>
            </a:r>
            <a:r>
              <a:rPr lang="ru-RU" sz="2400" dirty="0" err="1" smtClean="0"/>
              <a:t>експортер</a:t>
            </a:r>
            <a:r>
              <a:rPr lang="ru-RU" sz="2400" dirty="0" smtClean="0"/>
              <a:t> у </a:t>
            </a:r>
            <a:r>
              <a:rPr lang="ru-RU" sz="2400" dirty="0" err="1" smtClean="0"/>
              <a:t>світі</a:t>
            </a:r>
            <a:r>
              <a:rPr lang="ru-RU" sz="2400" dirty="0" smtClean="0"/>
              <a:t>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нафта</a:t>
            </a:r>
            <a:r>
              <a:rPr lang="ru-RU" sz="2400" dirty="0" smtClean="0"/>
              <a:t>.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uk-UA" dirty="0" smtClean="0"/>
              <a:t>Загальна характеристика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714488"/>
            <a:ext cx="2876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dirty="0" smtClean="0"/>
              <a:t>Державний прапор</a:t>
            </a:r>
            <a:endParaRPr lang="ru-RU" sz="2400" dirty="0"/>
          </a:p>
        </p:txBody>
      </p:sp>
      <p:pic>
        <p:nvPicPr>
          <p:cNvPr id="4" name="Рисунок 3" descr="800px-Flag_of_Brunei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2500306"/>
            <a:ext cx="76200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Економіко-географічне положення</a:t>
            </a:r>
            <a:endParaRPr lang="ru-RU" dirty="0"/>
          </a:p>
        </p:txBody>
      </p:sp>
      <p:pic>
        <p:nvPicPr>
          <p:cNvPr id="3" name="Рисунок 2" descr="brunei_na_karte_mir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1714488"/>
            <a:ext cx="7696200" cy="4838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/>
          <a:lstStyle/>
          <a:p>
            <a:r>
              <a:rPr lang="uk-UA" dirty="0" smtClean="0"/>
              <a:t>Історія формування </a:t>
            </a:r>
            <a:endParaRPr lang="ru-RU" dirty="0"/>
          </a:p>
        </p:txBody>
      </p:sp>
      <p:pic>
        <p:nvPicPr>
          <p:cNvPr id="4" name="Содержимое 3" descr="brune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4281" y="3357562"/>
            <a:ext cx="5494415" cy="32623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409px-Hassanal_Bolkiah_20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57884" y="1857364"/>
            <a:ext cx="3061459" cy="44911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1143000"/>
          </a:xfrm>
        </p:spPr>
        <p:txBody>
          <a:bodyPr/>
          <a:lstStyle/>
          <a:p>
            <a:r>
              <a:rPr lang="uk-UA" dirty="0" smtClean="0"/>
              <a:t>Природні умови Брунею</a:t>
            </a:r>
            <a:endParaRPr lang="ru-RU" dirty="0"/>
          </a:p>
        </p:txBody>
      </p:sp>
      <p:pic>
        <p:nvPicPr>
          <p:cNvPr id="4" name="Рисунок 3" descr="Исламское_государство_Бруней_2_1482.аз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3642" y="4357694"/>
            <a:ext cx="3660358" cy="2500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ПРИРОД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714489"/>
            <a:ext cx="6143636" cy="4082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500042"/>
            <a:ext cx="8229600" cy="1143000"/>
          </a:xfrm>
        </p:spPr>
        <p:txBody>
          <a:bodyPr/>
          <a:lstStyle/>
          <a:p>
            <a:r>
              <a:rPr lang="uk-UA" dirty="0" smtClean="0"/>
              <a:t>Природні Ресурси </a:t>
            </a:r>
            <a:endParaRPr lang="ru-RU" dirty="0"/>
          </a:p>
        </p:txBody>
      </p:sp>
      <p:pic>
        <p:nvPicPr>
          <p:cNvPr id="3" name="Рисунок 2" descr="86jpg03112012150336_w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928802"/>
            <a:ext cx="5286412" cy="39739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 descr="250px-Oil_we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8" y="4286256"/>
            <a:ext cx="3175000" cy="238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uk-UA" dirty="0" smtClean="0"/>
              <a:t>Населення країни</a:t>
            </a:r>
            <a:endParaRPr lang="ru-RU" dirty="0"/>
          </a:p>
        </p:txBody>
      </p:sp>
      <p:pic>
        <p:nvPicPr>
          <p:cNvPr id="3" name="Рисунок 2" descr="толпа-людей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3071810"/>
            <a:ext cx="5143526" cy="34118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Господарство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2571744"/>
            <a:ext cx="657229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Сільське господарство розвинене недостатньо , 80% продуктів харчування імпортуються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Транспортна система</a:t>
            </a:r>
            <a:endParaRPr lang="ru-RU" dirty="0"/>
          </a:p>
        </p:txBody>
      </p:sp>
      <p:pic>
        <p:nvPicPr>
          <p:cNvPr id="3" name="Рисунок 2" descr="3_Tax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2643182"/>
            <a:ext cx="4234270" cy="28228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brun_pic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3571876"/>
            <a:ext cx="4398612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54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Держава Бруней</vt:lpstr>
      <vt:lpstr>Загальна характеристика</vt:lpstr>
      <vt:lpstr>Економіко-географічне положення</vt:lpstr>
      <vt:lpstr>Історія формування </vt:lpstr>
      <vt:lpstr>Природні умови Брунею</vt:lpstr>
      <vt:lpstr>Природні Ресурси </vt:lpstr>
      <vt:lpstr>Населення країни</vt:lpstr>
      <vt:lpstr>Господарство</vt:lpstr>
      <vt:lpstr>Транспортна система</vt:lpstr>
      <vt:lpstr>Зовнішні економічні зв’язки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Держава Бруней</dc:title>
  <dc:creator>Андрей</dc:creator>
  <cp:lastModifiedBy>Андрей</cp:lastModifiedBy>
  <cp:revision>9</cp:revision>
  <dcterms:created xsi:type="dcterms:W3CDTF">2014-03-31T21:27:33Z</dcterms:created>
  <dcterms:modified xsi:type="dcterms:W3CDTF">2014-03-31T23:42:11Z</dcterms:modified>
</cp:coreProperties>
</file>