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CDA7ABE-BC2E-4836-AFE2-78F6649AF68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328B81-4471-4FB4-87D1-98F898993A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eograf.com.ua/armenia-profi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Цікаві факти про </a:t>
            </a:r>
            <a:r>
              <a:rPr lang="uk-UA" dirty="0" err="1" smtClean="0"/>
              <a:t>грузію</a:t>
            </a:r>
            <a:r>
              <a:rPr lang="uk-UA" dirty="0" smtClean="0"/>
              <a:t>, </a:t>
            </a:r>
            <a:r>
              <a:rPr lang="uk-UA" dirty="0" err="1" smtClean="0"/>
              <a:t>вірменію</a:t>
            </a:r>
            <a:r>
              <a:rPr lang="uk-UA" dirty="0"/>
              <a:t> та </a:t>
            </a:r>
            <a:r>
              <a:rPr lang="uk-UA" dirty="0" err="1"/>
              <a:t>Азейбарджан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17" y="3429000"/>
            <a:ext cx="314216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1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uk-UA" dirty="0" smtClean="0"/>
              <a:t>У світі від восьми до десяти мільйонів вірменів.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46" y="2420888"/>
            <a:ext cx="4665708" cy="32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128792" cy="4433665"/>
          </a:xfrm>
        </p:spPr>
        <p:txBody>
          <a:bodyPr/>
          <a:lstStyle/>
          <a:p>
            <a:r>
              <a:rPr lang="uk-UA" dirty="0" smtClean="0"/>
              <a:t>Готичний стиль спочатку з</a:t>
            </a:r>
            <a:r>
              <a:rPr lang="en-US" dirty="0" smtClean="0"/>
              <a:t>’</a:t>
            </a:r>
            <a:r>
              <a:rPr lang="uk-UA" dirty="0" smtClean="0"/>
              <a:t>явився у Вірменії і лише через деякий час про нього дізналася Європа.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37" y="2310048"/>
            <a:ext cx="4460726" cy="33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4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Азейбарджан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2306216"/>
            <a:ext cx="3384376" cy="3384376"/>
          </a:xfrm>
        </p:spPr>
      </p:pic>
    </p:spTree>
    <p:extLst>
      <p:ext uri="{BB962C8B-B14F-4D97-AF65-F5344CB8AC3E}">
        <p14:creationId xmlns:p14="http://schemas.microsoft.com/office/powerpoint/2010/main" val="125625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uk-UA" dirty="0" smtClean="0"/>
              <a:t>Метро в Баку було запущено у 1967 році і одна із станцій називалась «28 квітня» - на </a:t>
            </a:r>
            <a:r>
              <a:rPr lang="uk-UA" dirty="0"/>
              <a:t>честь дня, коли в Азербайджані була встановлена </a:t>
            </a:r>
            <a:r>
              <a:rPr lang="uk-UA" dirty="0" err="1"/>
              <a:t>​​радянська</a:t>
            </a:r>
            <a:r>
              <a:rPr lang="uk-UA" dirty="0"/>
              <a:t> влада. Після виходу республіки зі складу СРСР станцію «підвищили» рівно на місяць. Тепер вона називається «28 травня» - на честь державного свята Дня Республіки.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77784"/>
            <a:ext cx="3454524" cy="24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2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uk-UA" dirty="0"/>
              <a:t>На рубежі XIX і XX століть Баку переступив всі відомі у світі показники за темпами зростання населення. Його населення розвивалося з такою швидкістю, що за якихось 60 з гаком років (1855-1917) воно збільшилося в 33,4 рази: в 1850 році воно становило близько 7400 осіб, а до 1918 року його чисельність зросла вже до 248 300 </a:t>
            </a:r>
            <a:r>
              <a:rPr lang="uk-UA" dirty="0" smtClean="0"/>
              <a:t>осіб.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13" y="3501008"/>
            <a:ext cx="4016775" cy="22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128792" cy="4433665"/>
          </a:xfrm>
        </p:spPr>
        <p:txBody>
          <a:bodyPr/>
          <a:lstStyle/>
          <a:p>
            <a:r>
              <a:rPr lang="uk-UA" dirty="0"/>
              <a:t>У Баку пущена перша в СРСР електричка (1926), побудований єдиний у колишньому Союзі завод кондиціонерів.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44" y="2282543"/>
            <a:ext cx="5367313" cy="34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1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128792" cy="4433665"/>
          </a:xfrm>
        </p:spPr>
        <p:txBody>
          <a:bodyPr/>
          <a:lstStyle/>
          <a:p>
            <a:r>
              <a:rPr lang="uk-UA" dirty="0"/>
              <a:t>На картині </a:t>
            </a:r>
            <a:r>
              <a:rPr lang="uk-UA" dirty="0" err="1"/>
              <a:t>Сальвадора</a:t>
            </a:r>
            <a:r>
              <a:rPr lang="uk-UA" dirty="0"/>
              <a:t> Далі "Геополітичний дитина" жінка вказує пальцем на Баку. Можливо це випадковість, але цілком може бути, що геніальний художник вклав у це якийсь таємний сенс.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86" y="2745760"/>
            <a:ext cx="4974828" cy="29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4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0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Грузія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35859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ru-RU" dirty="0" err="1"/>
              <a:t>Сакартвело</a:t>
            </a:r>
            <a:r>
              <a:rPr lang="ru-RU" dirty="0"/>
              <a:t> - </a:t>
            </a:r>
            <a:r>
              <a:rPr lang="ru-RU" dirty="0" err="1"/>
              <a:t>саме</a:t>
            </a:r>
            <a:r>
              <a:rPr lang="ru-RU" dirty="0"/>
              <a:t> так </a:t>
            </a:r>
            <a:r>
              <a:rPr lang="ru-RU" dirty="0" err="1"/>
              <a:t>називають</a:t>
            </a:r>
            <a:r>
              <a:rPr lang="ru-RU" dirty="0"/>
              <a:t> свою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грузини</a:t>
            </a:r>
            <a:r>
              <a:rPr lang="ru-RU" dirty="0"/>
              <a:t>. Походить </a:t>
            </a:r>
            <a:r>
              <a:rPr lang="ru-RU" dirty="0" err="1"/>
              <a:t>це</a:t>
            </a:r>
            <a:r>
              <a:rPr lang="ru-RU" dirty="0"/>
              <a:t> слово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народу, </a:t>
            </a:r>
            <a:r>
              <a:rPr lang="ru-RU" dirty="0" err="1"/>
              <a:t>який</a:t>
            </a:r>
            <a:r>
              <a:rPr lang="ru-RU" dirty="0"/>
              <a:t> проживав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нинішньої</a:t>
            </a:r>
            <a:r>
              <a:rPr lang="ru-RU" dirty="0"/>
              <a:t> </a:t>
            </a:r>
            <a:r>
              <a:rPr lang="ru-RU" dirty="0" err="1"/>
              <a:t>Грузії</a:t>
            </a:r>
            <a:r>
              <a:rPr lang="ru-RU" dirty="0"/>
              <a:t> - </a:t>
            </a:r>
            <a:r>
              <a:rPr lang="ru-RU" dirty="0" err="1"/>
              <a:t>картвели</a:t>
            </a:r>
            <a:r>
              <a:rPr lang="ru-RU" dirty="0"/>
              <a:t>. Слово "</a:t>
            </a:r>
            <a:r>
              <a:rPr lang="ru-RU" dirty="0" err="1"/>
              <a:t>Грузія</a:t>
            </a:r>
            <a:r>
              <a:rPr lang="ru-RU" dirty="0"/>
              <a:t>" ж у нашу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dirty="0" err="1"/>
              <a:t>прийшло</a:t>
            </a:r>
            <a:r>
              <a:rPr lang="ru-RU" dirty="0"/>
              <a:t> в XVII-XVIII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арабського</a:t>
            </a:r>
            <a:r>
              <a:rPr lang="ru-RU" dirty="0"/>
              <a:t> "</a:t>
            </a:r>
            <a:r>
              <a:rPr lang="ru-RU" dirty="0" err="1"/>
              <a:t>Гурджистан</a:t>
            </a:r>
            <a:r>
              <a:rPr lang="ru-RU" dirty="0"/>
              <a:t>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72" y="2924944"/>
            <a:ext cx="4726856" cy="29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8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Грузії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останки перших </a:t>
            </a:r>
            <a:r>
              <a:rPr lang="ru-RU" dirty="0" err="1"/>
              <a:t>представників</a:t>
            </a:r>
            <a:r>
              <a:rPr lang="ru-RU" dirty="0"/>
              <a:t> роду </a:t>
            </a:r>
            <a:r>
              <a:rPr lang="ru-RU" dirty="0" err="1"/>
              <a:t>людського</a:t>
            </a:r>
            <a:r>
              <a:rPr lang="ru-RU" dirty="0"/>
              <a:t>.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1991 року у </a:t>
            </a:r>
            <a:r>
              <a:rPr lang="ru-RU" dirty="0" err="1"/>
              <a:t>Дманісі</a:t>
            </a:r>
            <a:r>
              <a:rPr lang="ru-RU" dirty="0"/>
              <a:t> й </a:t>
            </a:r>
            <a:r>
              <a:rPr lang="ru-RU" dirty="0" err="1"/>
              <a:t>датуються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 млн. 770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тому. </a:t>
            </a:r>
            <a:r>
              <a:rPr lang="ru-RU" dirty="0" err="1"/>
              <a:t>Їм</a:t>
            </a:r>
            <a:r>
              <a:rPr lang="ru-RU" dirty="0"/>
              <a:t> дали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Зезва</a:t>
            </a:r>
            <a:r>
              <a:rPr lang="ru-RU" dirty="0"/>
              <a:t> та </a:t>
            </a:r>
            <a:r>
              <a:rPr lang="ru-RU" dirty="0" err="1"/>
              <a:t>Мзія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66" y="2852936"/>
            <a:ext cx="4369668" cy="29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4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71550" y="1125538"/>
            <a:ext cx="7129463" cy="4360862"/>
          </a:xfrm>
        </p:spPr>
        <p:txBody>
          <a:bodyPr/>
          <a:lstStyle/>
          <a:p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у </a:t>
            </a:r>
            <a:r>
              <a:rPr lang="ru-RU" dirty="0" err="1"/>
              <a:t>Грузії</a:t>
            </a:r>
            <a:r>
              <a:rPr lang="ru-RU" dirty="0"/>
              <a:t> </a:t>
            </a:r>
            <a:r>
              <a:rPr lang="ru-RU" dirty="0" err="1"/>
              <a:t>розмовляють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люди старшого </a:t>
            </a:r>
            <a:r>
              <a:rPr lang="ru-RU" dirty="0" err="1"/>
              <a:t>покоління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російська</a:t>
            </a:r>
            <a:r>
              <a:rPr lang="ru-RU" dirty="0"/>
              <a:t> непопулярна,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. У горах нею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володіє</a:t>
            </a:r>
            <a:r>
              <a:rPr lang="ru-RU" dirty="0"/>
              <a:t>. Зараз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претендує</a:t>
            </a:r>
            <a:r>
              <a:rPr lang="ru-RU" dirty="0"/>
              <a:t> на те, </a:t>
            </a:r>
            <a:r>
              <a:rPr lang="ru-RU" dirty="0" err="1"/>
              <a:t>щоб</a:t>
            </a:r>
            <a:r>
              <a:rPr lang="ru-RU" dirty="0"/>
              <a:t> стати другою </a:t>
            </a:r>
            <a:r>
              <a:rPr lang="ru-RU" dirty="0" err="1"/>
              <a:t>офіційною</a:t>
            </a:r>
            <a:r>
              <a:rPr lang="ru-RU" dirty="0"/>
              <a:t> у </a:t>
            </a:r>
            <a:r>
              <a:rPr lang="ru-RU" dirty="0" err="1"/>
              <a:t>Грузії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вчать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школах з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63922"/>
            <a:ext cx="4032448" cy="26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3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найпрекрасніших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Тбілісі</a:t>
            </a:r>
            <a:r>
              <a:rPr lang="ru-RU" dirty="0"/>
              <a:t> - </a:t>
            </a:r>
            <a:r>
              <a:rPr lang="ru-RU" dirty="0" err="1"/>
              <a:t>п'ятачок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лялькового</a:t>
            </a:r>
            <a:r>
              <a:rPr lang="ru-RU" dirty="0"/>
              <a:t> театру </a:t>
            </a:r>
            <a:r>
              <a:rPr lang="ru-RU" dirty="0" err="1"/>
              <a:t>Резо</a:t>
            </a:r>
            <a:r>
              <a:rPr lang="ru-RU" dirty="0"/>
              <a:t> </a:t>
            </a:r>
            <a:r>
              <a:rPr lang="ru-RU" dirty="0" err="1"/>
              <a:t>Габріадзе</a:t>
            </a:r>
            <a:r>
              <a:rPr lang="ru-RU" dirty="0"/>
              <a:t> з «Кафе </a:t>
            </a:r>
            <a:r>
              <a:rPr lang="ru-RU" dirty="0" err="1"/>
              <a:t>Габріадзе</a:t>
            </a:r>
            <a:r>
              <a:rPr lang="ru-RU" dirty="0"/>
              <a:t>» і кривою вежею з </a:t>
            </a:r>
            <a:r>
              <a:rPr lang="ru-RU" dirty="0" err="1"/>
              <a:t>годинником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година тут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фігурки</a:t>
            </a:r>
            <a:r>
              <a:rPr lang="ru-RU" dirty="0"/>
              <a:t> </a:t>
            </a:r>
            <a:r>
              <a:rPr lang="ru-RU" dirty="0" err="1"/>
              <a:t>золотокрилого</a:t>
            </a:r>
            <a:r>
              <a:rPr lang="ru-RU" dirty="0"/>
              <a:t> ангела,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стукає</a:t>
            </a:r>
            <a:r>
              <a:rPr lang="ru-RU" dirty="0"/>
              <a:t> молотком у </a:t>
            </a:r>
            <a:r>
              <a:rPr lang="ru-RU" dirty="0" err="1"/>
              <a:t>дзвоник</a:t>
            </a:r>
            <a:r>
              <a:rPr lang="ru-RU" dirty="0"/>
              <a:t>. А о 12 і 19 </a:t>
            </a:r>
            <a:r>
              <a:rPr lang="ru-RU" dirty="0" err="1"/>
              <a:t>годині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</a:t>
            </a:r>
            <a:r>
              <a:rPr lang="ru-RU" dirty="0" err="1"/>
              <a:t>вистава</a:t>
            </a:r>
            <a:r>
              <a:rPr lang="ru-RU" dirty="0"/>
              <a:t> з ляльками - про </a:t>
            </a:r>
            <a:r>
              <a:rPr lang="ru-RU" dirty="0" err="1"/>
              <a:t>сенс</a:t>
            </a:r>
            <a:r>
              <a:rPr lang="ru-RU" dirty="0"/>
              <a:t> і </a:t>
            </a:r>
            <a:r>
              <a:rPr lang="ru-RU" dirty="0" err="1"/>
              <a:t>нескінченність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48" y="3573016"/>
            <a:ext cx="2310904" cy="23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Вірменія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25" y="2276872"/>
            <a:ext cx="4267150" cy="3413720"/>
          </a:xfrm>
        </p:spPr>
      </p:pic>
    </p:spTree>
    <p:extLst>
      <p:ext uri="{BB962C8B-B14F-4D97-AF65-F5344CB8AC3E}">
        <p14:creationId xmlns:p14="http://schemas.microsoft.com/office/powerpoint/2010/main" val="307064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ru-RU" dirty="0" err="1"/>
              <a:t>Батьківщиною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 є </a:t>
            </a:r>
            <a:r>
              <a:rPr lang="ru-RU" dirty="0" err="1">
                <a:hlinkClick r:id="rId2"/>
              </a:rPr>
              <a:t>Вірменія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/>
              <a:t>Всього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>
                <a:hlinkClick r:id="rId2"/>
              </a:rPr>
              <a:t>Вірменії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360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і диких </a:t>
            </a:r>
            <a:r>
              <a:rPr lang="ru-RU" dirty="0" err="1"/>
              <a:t>пшениць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57" y="2456891"/>
            <a:ext cx="4253287" cy="31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uk-UA" dirty="0"/>
              <a:t>23 серпня 1990 р. було проголошено Республіку Вірменія. 24 вересня 1991 р. проголошено її незалежність. Першим президентом протягом 1991 — 1998 </a:t>
            </a:r>
            <a:r>
              <a:rPr lang="uk-UA" dirty="0" err="1"/>
              <a:t>pp</a:t>
            </a:r>
            <a:r>
              <a:rPr lang="uk-UA" dirty="0"/>
              <a:t>. був </a:t>
            </a:r>
            <a:r>
              <a:rPr lang="uk-UA" dirty="0" err="1"/>
              <a:t>Левон</a:t>
            </a:r>
            <a:r>
              <a:rPr lang="uk-UA" dirty="0"/>
              <a:t> </a:t>
            </a:r>
            <a:r>
              <a:rPr lang="uk-UA" dirty="0" smtClean="0"/>
              <a:t>Тер-Петросян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66" y="2417528"/>
            <a:ext cx="4957068" cy="3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453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Цікаві факти про грузію, вірменію та Азейбарджан</vt:lpstr>
      <vt:lpstr>Грузія</vt:lpstr>
      <vt:lpstr>Презентация PowerPoint</vt:lpstr>
      <vt:lpstr>Презентация PowerPoint</vt:lpstr>
      <vt:lpstr>Презентация PowerPoint</vt:lpstr>
      <vt:lpstr>Презентация PowerPoint</vt:lpstr>
      <vt:lpstr>Вірменія</vt:lpstr>
      <vt:lpstr>Презентация PowerPoint</vt:lpstr>
      <vt:lpstr>Презентация PowerPoint</vt:lpstr>
      <vt:lpstr>Презентация PowerPoint</vt:lpstr>
      <vt:lpstr>Презентация PowerPoint</vt:lpstr>
      <vt:lpstr>Азейбарджан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грузію, вірменію та Азейбарджан</dc:title>
  <dc:creator>Sasha</dc:creator>
  <cp:lastModifiedBy>Sasha</cp:lastModifiedBy>
  <cp:revision>6</cp:revision>
  <dcterms:created xsi:type="dcterms:W3CDTF">2014-04-13T16:56:36Z</dcterms:created>
  <dcterms:modified xsi:type="dcterms:W3CDTF">2014-04-15T11:01:43Z</dcterms:modified>
</cp:coreProperties>
</file>