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59" r:id="rId5"/>
    <p:sldId id="258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22E9-C5BB-4960-8759-F546FC44EFF6}" type="datetimeFigureOut">
              <a:rPr lang="uk-UA" smtClean="0"/>
              <a:t>11.02.2014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408D-D576-4171-8A83-B5EDC7B0ED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220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22E9-C5BB-4960-8759-F546FC44EFF6}" type="datetimeFigureOut">
              <a:rPr lang="uk-UA" smtClean="0"/>
              <a:t>11.02.2014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408D-D576-4171-8A83-B5EDC7B0ED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145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22E9-C5BB-4960-8759-F546FC44EFF6}" type="datetimeFigureOut">
              <a:rPr lang="uk-UA" smtClean="0"/>
              <a:t>11.02.2014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408D-D576-4171-8A83-B5EDC7B0ED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2737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22E9-C5BB-4960-8759-F546FC44EFF6}" type="datetimeFigureOut">
              <a:rPr lang="uk-UA" smtClean="0"/>
              <a:t>11.02.2014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408D-D576-4171-8A83-B5EDC7B0ED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6141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22E9-C5BB-4960-8759-F546FC44EFF6}" type="datetimeFigureOut">
              <a:rPr lang="uk-UA" smtClean="0"/>
              <a:t>11.02.2014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408D-D576-4171-8A83-B5EDC7B0ED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66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22E9-C5BB-4960-8759-F546FC44EFF6}" type="datetimeFigureOut">
              <a:rPr lang="uk-UA" smtClean="0"/>
              <a:t>11.02.2014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408D-D576-4171-8A83-B5EDC7B0ED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750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22E9-C5BB-4960-8759-F546FC44EFF6}" type="datetimeFigureOut">
              <a:rPr lang="uk-UA" smtClean="0"/>
              <a:t>11.02.2014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408D-D576-4171-8A83-B5EDC7B0ED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672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22E9-C5BB-4960-8759-F546FC44EFF6}" type="datetimeFigureOut">
              <a:rPr lang="uk-UA" smtClean="0"/>
              <a:t>11.02.2014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408D-D576-4171-8A83-B5EDC7B0ED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8871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22E9-C5BB-4960-8759-F546FC44EFF6}" type="datetimeFigureOut">
              <a:rPr lang="uk-UA" smtClean="0"/>
              <a:t>11.02.2014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408D-D576-4171-8A83-B5EDC7B0ED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148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22E9-C5BB-4960-8759-F546FC44EFF6}" type="datetimeFigureOut">
              <a:rPr lang="uk-UA" smtClean="0"/>
              <a:t>11.02.2014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408D-D576-4171-8A83-B5EDC7B0ED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142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22E9-C5BB-4960-8759-F546FC44EFF6}" type="datetimeFigureOut">
              <a:rPr lang="uk-UA" smtClean="0"/>
              <a:t>11.02.2014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408D-D576-4171-8A83-B5EDC7B0ED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799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722E9-C5BB-4960-8759-F546FC44EFF6}" type="datetimeFigureOut">
              <a:rPr lang="uk-UA" smtClean="0"/>
              <a:t>11.02.2014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6408D-D576-4171-8A83-B5EDC7B0ED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487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Bankoboev.Ru_pole_margaritok_solnysh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40" y="0"/>
            <a:ext cx="91553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340" y="2492896"/>
            <a:ext cx="9155340" cy="1512168"/>
          </a:xfrm>
        </p:spPr>
        <p:txBody>
          <a:bodyPr>
            <a:normAutofit/>
          </a:bodyPr>
          <a:lstStyle/>
          <a:p>
            <a:r>
              <a:rPr lang="uk-UA" sz="7200" dirty="0" smtClean="0">
                <a:latin typeface="Bookman Old Style" pitchFamily="18" charset="0"/>
              </a:rPr>
              <a:t>Парниковий ефект</a:t>
            </a:r>
            <a:endParaRPr lang="uk-UA" sz="7200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1340" y="-20331"/>
            <a:ext cx="5087396" cy="2225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>
                <a:solidFill>
                  <a:schemeClr val="bg1"/>
                </a:solidFill>
                <a:latin typeface="Bookman Old Style" pitchFamily="18" charset="0"/>
              </a:rPr>
              <a:t>Виконала:</a:t>
            </a:r>
          </a:p>
          <a:p>
            <a:pPr marL="0" indent="0">
              <a:buNone/>
            </a:pPr>
            <a:r>
              <a:rPr lang="uk-UA" sz="2400" dirty="0" err="1" smtClean="0">
                <a:solidFill>
                  <a:schemeClr val="bg1"/>
                </a:solidFill>
                <a:latin typeface="Bookman Old Style" pitchFamily="18" charset="0"/>
              </a:rPr>
              <a:t>Ліцеїстка</a:t>
            </a:r>
            <a:r>
              <a:rPr lang="uk-UA" sz="24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Bookman Old Style" pitchFamily="18" charset="0"/>
              </a:rPr>
              <a:t>II</a:t>
            </a:r>
            <a:r>
              <a:rPr lang="uk-UA" sz="2400" dirty="0" smtClean="0">
                <a:solidFill>
                  <a:schemeClr val="bg1"/>
                </a:solidFill>
                <a:latin typeface="Bookman Old Style" pitchFamily="18" charset="0"/>
              </a:rPr>
              <a:t> курсу</a:t>
            </a:r>
          </a:p>
          <a:p>
            <a:pPr marL="0" indent="0">
              <a:buNone/>
            </a:pPr>
            <a:r>
              <a:rPr lang="uk-UA" sz="2400" dirty="0" err="1" smtClean="0">
                <a:solidFill>
                  <a:schemeClr val="bg1"/>
                </a:solidFill>
                <a:latin typeface="Bookman Old Style" pitchFamily="18" charset="0"/>
              </a:rPr>
              <a:t>Біолого</a:t>
            </a:r>
            <a:r>
              <a:rPr lang="uk-UA" sz="2400" dirty="0" smtClean="0">
                <a:solidFill>
                  <a:schemeClr val="bg1"/>
                </a:solidFill>
                <a:latin typeface="Bookman Old Style" pitchFamily="18" charset="0"/>
              </a:rPr>
              <a:t> – хімічного профілю</a:t>
            </a:r>
          </a:p>
          <a:p>
            <a:pPr marL="0" indent="0">
              <a:buNone/>
            </a:pPr>
            <a:r>
              <a:rPr lang="uk-UA" sz="2400" dirty="0" err="1" smtClean="0">
                <a:solidFill>
                  <a:schemeClr val="bg1"/>
                </a:solidFill>
                <a:latin typeface="Bookman Old Style" pitchFamily="18" charset="0"/>
              </a:rPr>
              <a:t>Нетішинського</a:t>
            </a:r>
            <a:r>
              <a:rPr lang="uk-UA" sz="2400" dirty="0" smtClean="0">
                <a:solidFill>
                  <a:schemeClr val="bg1"/>
                </a:solidFill>
                <a:latin typeface="Bookman Old Style" pitchFamily="18" charset="0"/>
              </a:rPr>
              <a:t> НВК</a:t>
            </a:r>
          </a:p>
          <a:p>
            <a:pPr marL="0" indent="0">
              <a:buNone/>
            </a:pPr>
            <a:r>
              <a:rPr lang="uk-UA" sz="2400" dirty="0" err="1" smtClean="0">
                <a:solidFill>
                  <a:schemeClr val="bg1"/>
                </a:solidFill>
                <a:latin typeface="Bookman Old Style" pitchFamily="18" charset="0"/>
              </a:rPr>
              <a:t>Пацаловська</a:t>
            </a:r>
            <a:r>
              <a:rPr lang="uk-UA" sz="2400" dirty="0" smtClean="0">
                <a:solidFill>
                  <a:schemeClr val="bg1"/>
                </a:solidFill>
                <a:latin typeface="Bookman Old Style" pitchFamily="18" charset="0"/>
              </a:rPr>
              <a:t> Лілія</a:t>
            </a:r>
            <a:endParaRPr lang="uk-UA" sz="2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83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291_15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83326"/>
            <a:ext cx="9263003" cy="694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102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Admin\Desktop\297_15_0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70"/>
            <a:ext cx="9144000" cy="679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482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inf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03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article-3233_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10" y="0"/>
            <a:ext cx="9152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17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Naslidku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2" y="-32089"/>
            <a:ext cx="9146591" cy="689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750px-Greenhouse_Effect_u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8" y="438"/>
            <a:ext cx="9164788" cy="685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3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15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Парниковий ефект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</cp:revision>
  <dcterms:created xsi:type="dcterms:W3CDTF">2014-02-11T16:47:34Z</dcterms:created>
  <dcterms:modified xsi:type="dcterms:W3CDTF">2014-02-11T17:11:48Z</dcterms:modified>
</cp:coreProperties>
</file>