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custDataLst>
    <p:tags r:id="rId20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23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6978-192E-49E3-AA8F-396B2FAF0EF1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7165C6-E62D-4CA7-878F-08F398ECFA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6978-192E-49E3-AA8F-396B2FAF0EF1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C6-E62D-4CA7-878F-08F398ECFA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6978-192E-49E3-AA8F-396B2FAF0EF1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C6-E62D-4CA7-878F-08F398ECFA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D56978-192E-49E3-AA8F-396B2FAF0EF1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07165C6-E62D-4CA7-878F-08F398ECFA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6978-192E-49E3-AA8F-396B2FAF0EF1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C6-E62D-4CA7-878F-08F398ECFA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6978-192E-49E3-AA8F-396B2FAF0EF1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C6-E62D-4CA7-878F-08F398ECFA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C6-E62D-4CA7-878F-08F398ECFA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6978-192E-49E3-AA8F-396B2FAF0EF1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6978-192E-49E3-AA8F-396B2FAF0EF1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C6-E62D-4CA7-878F-08F398ECFA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6978-192E-49E3-AA8F-396B2FAF0EF1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C6-E62D-4CA7-878F-08F398ECFA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D56978-192E-49E3-AA8F-396B2FAF0EF1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7165C6-E62D-4CA7-878F-08F398ECFA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6978-192E-49E3-AA8F-396B2FAF0EF1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7165C6-E62D-4CA7-878F-08F398ECFA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D56978-192E-49E3-AA8F-396B2FAF0EF1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07165C6-E62D-4CA7-878F-08F398ECFA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219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Туристические маршруты Украины</a:t>
            </a:r>
            <a:endParaRPr lang="uk-UA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346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3000372"/>
            <a:ext cx="4059238" cy="30635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5" descr="21_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928934"/>
            <a:ext cx="4059238" cy="3071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3-03-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650085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571612"/>
            <a:ext cx="1984248" cy="376238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Площадь перед Министерством иностранных дел и Михайловским собором украшает монумент княгине Ольге, построенный в 1911 г. Рядом с ней стоит Св. Андрей Первозванный, который благословляет город, и Святые Кирилл и </a:t>
            </a:r>
            <a:r>
              <a:rPr lang="ru-RU" sz="1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 1919 г. советская власть снесла монумент. В 1996 году памятник был возобновлен.</a:t>
            </a:r>
            <a:endParaRPr lang="uk-UA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uk-UA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Монумент княгине </a:t>
            </a:r>
            <a:r>
              <a:rPr lang="uk-UA" sz="2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Ольге</a:t>
            </a:r>
            <a:r>
              <a:rPr lang="uk-UA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3-03-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6286544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52578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же на площади видим перед собой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нежно-голубой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Михайловский монастырь, который в народе называют храмом невест. Ведь это одно из самых любимейших мест среди украинских невест. На входе к собору построена златоверхая колокольня, высотой 49 метров, которая играет роль главного входа в собор и имеет парадные врата с живописью. Перед тем, как подняться на колокольню и увидеть центр Киева как на ладони, можно зайти в музей истории Михайловского монастыря, который рассказывает о бурной жизни украинского собора, моментах его упадка и подъема. После интересной экспозиции музея, крутая лестница ведет на самый верх, где расположены звоны, которые сегодня ежечасно выполняют мелодии из известных украинских произведений.</a:t>
            </a:r>
            <a:endParaRPr lang="uk-UA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Колокольня</a:t>
            </a:r>
            <a:r>
              <a:rPr lang="uk-U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Михайловского</a:t>
            </a:r>
            <a:r>
              <a:rPr lang="uk-U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златоверхого </a:t>
            </a:r>
            <a:r>
              <a:rPr lang="uk-UA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собора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3-03-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635798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5114948"/>
          </a:xfrm>
        </p:spPr>
        <p:txBody>
          <a:bodyPr>
            <a:normAutofit fontScale="55000" lnSpcReduction="20000"/>
          </a:bodyPr>
          <a:lstStyle/>
          <a:p>
            <a:r>
              <a:rPr lang="ru-RU" sz="25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Собственно Михайловский златоверхий Собор основан в 1108 г. киевским князем Святополком </a:t>
            </a:r>
            <a:r>
              <a:rPr lang="ru-RU" sz="25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Ізяславовичем</a:t>
            </a:r>
            <a:r>
              <a:rPr lang="ru-RU" sz="25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Величественное сооружение собора было увенчано одним большим куполом, который украсили золотом вместо традиционного свинца. Отсюда и происходит название - "Золотоверхий". Наибольшей его святыней стали мощи святой великомученицы Варвары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Михайловский</a:t>
            </a:r>
            <a:r>
              <a:rPr lang="uk-U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златоверхий Собор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3-03-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6357982" cy="6072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49720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монастыря спешим к любимому месту отдыха киевлян - парк Владимирской горки с его буйной зеленью летом и скульптурами современных авторов.</a:t>
            </a:r>
            <a:endParaRPr lang="uk-UA" sz="18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 </a:t>
            </a:r>
            <a:r>
              <a:rPr lang="uk-UA" sz="2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Владимирской</a:t>
            </a:r>
            <a:r>
              <a:rPr lang="uk-UA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горки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3-03-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6500858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4829196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вот мы подошли и к беседке, которая также является убежищем романтиков, имеет свою интересную историю. Русский меценат Василий </a:t>
            </a:r>
            <a:r>
              <a:rPr lang="ru-RU" sz="1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Кокорев</a:t>
            </a:r>
            <a:r>
              <a:rPr lang="ru-RU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который в 1863 году, побывав на Владимирской горке, решил сделать городу подарок — 1000 карбованцев  на возведение беседки, в которой можно в любую погоду наслаждаться пейзажем Киева и его околиц.</a:t>
            </a:r>
            <a:endParaRPr lang="uk-UA" sz="1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Кокоревская</a:t>
            </a:r>
            <a:r>
              <a:rPr lang="uk-U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беседка</a:t>
            </a:r>
            <a:r>
              <a:rPr lang="uk-U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3-03-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6286544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52578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средней террасе парка на фоне зеленых склонов Владимирской горки и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неба восхваляется памятник Князю Владимиру, который с честью является символом Киева и визитной карточкой столицы. Скульптура величественно возвышается на высоте 70 м над уровнем Днепра. Величественная статуя Владимира с крестом в руке символизирует крещение киевлян. Высота статуи 20.5 метров.</a:t>
            </a:r>
            <a:endParaRPr lang="uk-UA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</a:t>
            </a:r>
            <a:r>
              <a:rPr lang="uk-UA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Князю Владимиру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3-03-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428604"/>
            <a:ext cx="6572296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52578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район назывался «Палестиной», потому что здесь была расположена одноименная гостиница. От нее по лестнице, построенной еще в 1915 году, всходили к киевскому «Йордану», месту крещения киевлян около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крещатицкого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источника. Здесь стоит 18-метровая колонна Нижнего памятника князю Владимиру.</a:t>
            </a:r>
            <a:endParaRPr lang="uk-UA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 и лестница к  Нижнему памятнику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uk-UA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3-03-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6500858" cy="642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52578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в 18 веке Александр І дарил Киеву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Магдебургское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право, на месте, где когда-то бил священный источник, в котором князь Владимир крестил своих сыновей, возвели Колонну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Магдебургского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права, которая является самым старым монументом в Киеве.</a:t>
            </a:r>
            <a:endParaRPr lang="uk-UA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Нижний</a:t>
            </a:r>
            <a:r>
              <a:rPr lang="uk-U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</a:t>
            </a:r>
            <a:r>
              <a:rPr lang="uk-U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князю Владимиру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219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uk-UA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219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Туристические маршруты города Луцка</a:t>
            </a:r>
            <a:endParaRPr lang="uk-UA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35d49dehg94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5286412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643570" y="1357298"/>
            <a:ext cx="3122478" cy="550070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sz="17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Кафедральный костел Святых Апостолов Петра и Павла и иезуитский коллегиум — достопримечательности архитектуры национального значения, которые находятся в историко-культурном заповеднике «Старый Луцк» на улице Кафедральной в Луцке. Костел и коллегиум принадлежали ордену иезуитов и были построены для его потребностей. Сегодня коллегиум используется в качестве учебного заведения, а костел является кафедральным собором  Луцкой </a:t>
            </a:r>
            <a:r>
              <a:rPr lang="ru-RU" sz="17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диецезии</a:t>
            </a:r>
            <a:r>
              <a:rPr lang="ru-RU" sz="17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7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Костел имеет большие (три) </a:t>
            </a:r>
            <a:r>
              <a:rPr lang="ru-RU" sz="17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четырехярусные</a:t>
            </a:r>
            <a:r>
              <a:rPr lang="ru-RU" sz="17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подземелья. Здесь находятся помещения разного функционального назначения. Одну из больших комнат занимал подземный храм. На стенах еще сохранились старинные фрески и латинские надписи, которые пока что не удалось прочитать. Трапезная, часовня, где была похоронена шляхтянка Магдалина.</a:t>
            </a:r>
          </a:p>
          <a:p>
            <a:endParaRPr lang="uk-UA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0694" y="142852"/>
            <a:ext cx="3429024" cy="114300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Кафедральный костел Святых Апостолов Петра и Павла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a61fa1bw17i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500042"/>
            <a:ext cx="5929354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86512" y="1142984"/>
            <a:ext cx="2479536" cy="419101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одном из помещений подземелий находится узкое отверстие, которое ведет в нижнюю комнату. В этой комнате когда-то держали заключенных. Сама комната имеет еще одно отверстие вниз, которое находится посредине комнаты. Отверстие ведет к колодцу, из которого брали воду. Это был один из способов истязаний заключенного, которому не давали воду, а лишь ведрами около него поднимали воду наверх.</a:t>
            </a:r>
            <a:endParaRPr lang="uk-UA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57950" y="500042"/>
            <a:ext cx="2005042" cy="714380"/>
          </a:xfrm>
        </p:spPr>
        <p:txBody>
          <a:bodyPr>
            <a:noAutofit/>
          </a:bodyPr>
          <a:lstStyle/>
          <a:p>
            <a:pPr algn="ctr"/>
            <a:r>
              <a:rPr lang="uk-UA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Подземелье</a:t>
            </a:r>
            <a:r>
              <a:rPr lang="uk-UA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e4160b3grh4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6357982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214422"/>
            <a:ext cx="1984248" cy="507209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Кирха была построена в 1906 году как храм Луцкого лютеранского общества. Со времени построения она исполняла роль одного из главных храмов немецких колонистов Волыни. Однако в связи с событиями Второй мировой войны обветшала. В советские времена она принадлежала разным учреждениям, главному архиву. С распадом Союза кирха была преданна обществу баптистов, которые должным образом отреставрировали сооружение. Теперь она является достопримечательностью архитектуры, силуэт которой занимает весомое композиционное и эстетическое место в общем фоне Луцкого заповедника.</a:t>
            </a:r>
            <a:endParaRPr lang="uk-UA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16" y="642918"/>
            <a:ext cx="1981200" cy="714380"/>
          </a:xfrm>
        </p:spPr>
        <p:txBody>
          <a:bodyPr>
            <a:noAutofit/>
          </a:bodyPr>
          <a:lstStyle/>
          <a:p>
            <a:pPr algn="ctr"/>
            <a:r>
              <a:rPr lang="uk-UA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Лютеранская</a:t>
            </a:r>
            <a:r>
              <a:rPr lang="uk-U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кирха</a:t>
            </a:r>
            <a:r>
              <a:rPr lang="uk-UA" sz="2400" b="0" dirty="0" smtClean="0"/>
              <a:t/>
            </a:r>
            <a:br>
              <a:rPr lang="uk-UA" sz="2400" b="0" dirty="0" smtClean="0"/>
            </a:br>
            <a:endParaRPr lang="uk-UA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21f41235ypm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428604"/>
            <a:ext cx="6248400" cy="592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2076480" cy="4757758"/>
          </a:xfrm>
        </p:spPr>
        <p:txBody>
          <a:bodyPr>
            <a:noAutofit/>
          </a:bodyPr>
          <a:lstStyle/>
          <a:p>
            <a:r>
              <a:rPr lang="ru-RU" sz="1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Большая синагога — старая ренессансная синагога с оборонной башней; достопримечательность архитектуры национального значения, расположенная на улице Данилы Галицкого в историко-культурном заповеднике «Старый Луцк». Построенная в 1620-х годах в центре одного из еврейских </a:t>
            </a:r>
            <a:r>
              <a:rPr lang="ru-RU" sz="1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штетлов</a:t>
            </a:r>
            <a:r>
              <a:rPr lang="ru-RU" sz="1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Луцка. Долгое время исполняла роль религиозного, образовательного и общественного центра луцких евреев. Кроме того, объект выполнял оборонные функции.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 был частично уничтожен в 1942 году и в следующие десятилетия. Частично возобновлен в 1970-х годах. Сейчас используется в качестве помещения  для спортивного клуба.</a:t>
            </a:r>
            <a:endParaRPr lang="uk-UA" sz="1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синагога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342b5cbmqsz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641988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4829196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 архитектора Голованя — архитектурная достопримечательность, расположенная на территории Историко-культурного заповедника «Старый Луцк» на берегу реки </a:t>
            </a:r>
            <a:r>
              <a:rPr lang="ru-RU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Стыр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Проект дома разработал волынский архитектор Ростислав Георгиевич </a:t>
            </a:r>
            <a:r>
              <a:rPr lang="ru-RU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Метельницкий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Двор, стены, крышу дома украшают каменные скульптуры разных стилей. Над входом семейный вензель — Н. М. Г. В целом здесь свыше 500 скульптур. На фронтоне дома размещен барельеф с изображением всех членов семьи скульптора. Весом он — полторы тонны, а изготовлен из зеленого песчаника.</a:t>
            </a:r>
          </a:p>
          <a:p>
            <a:endParaRPr lang="uk-UA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</a:t>
            </a:r>
            <a:r>
              <a:rPr lang="uk-UA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архитектора</a:t>
            </a:r>
            <a:r>
              <a:rPr lang="uk-UA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Голованя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7907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Пеший маршрут по Киеву: Владимирская горка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3-03-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642942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05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Фуникулер - один из символов Киева и достаточно необычный вид транспорта. Построен в 1905 году как подъемник к монастырю, фуникулер и сегодня облегчает жизнь как киевлян, которые пользуются им для экономии времени, так и туристов, предлагая им романтичные киевские пейзажи для обзора. Скорость фуникулера 2 метра в секунду. Поднимаясь фуникулером к парку Владимирской горки и наблюдая виды на склоны Днепра, вы не останетесь без чувственных впечатлений. Соединяет Почтовую Площадь с парком Владимирской горки, Михайловским золотоверхим собором, Министерством иностранных дел Украины.</a:t>
            </a:r>
            <a:endParaRPr lang="uk-UA" sz="105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7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Фуникулер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8c34439f72ea7edc58bb171f9ad893b7797806f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183</TotalTime>
  <Words>927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Туристические маршруты Украины</vt:lpstr>
      <vt:lpstr>Туристические маршруты города Луцка</vt:lpstr>
      <vt:lpstr>Кафедральный костел Святых Апостолов Петра и Павла </vt:lpstr>
      <vt:lpstr>Подземелье </vt:lpstr>
      <vt:lpstr>Лютеранская кирха </vt:lpstr>
      <vt:lpstr>Большая синагога </vt:lpstr>
      <vt:lpstr>Дом архитектора Голованя </vt:lpstr>
      <vt:lpstr>Пеший маршрут по Киеву: Владимирская горка </vt:lpstr>
      <vt:lpstr>Фуникулер </vt:lpstr>
      <vt:lpstr>Монумент княгине Ольге  </vt:lpstr>
      <vt:lpstr>Колокольня Михайловского златоверхого собора </vt:lpstr>
      <vt:lpstr>Михайловский златоверхий Собор </vt:lpstr>
      <vt:lpstr>Парк Владимирской горки </vt:lpstr>
      <vt:lpstr>Кокоревская беседка </vt:lpstr>
      <vt:lpstr>Памятник Князю Владимиру </vt:lpstr>
      <vt:lpstr>Арка и лестница к  Нижнему памятнику </vt:lpstr>
      <vt:lpstr>Нижний памятник князю Владимиру 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Туристические маршруты Украины</dc:title>
  <dc:creator>Анжелика</dc:creator>
  <cp:lastModifiedBy>Анжелика</cp:lastModifiedBy>
  <cp:revision>22</cp:revision>
  <dcterms:created xsi:type="dcterms:W3CDTF">2014-11-28T13:02:11Z</dcterms:created>
  <dcterms:modified xsi:type="dcterms:W3CDTF">2014-12-03T18:04:12Z</dcterms:modified>
</cp:coreProperties>
</file>