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31"/>
  </p:handoutMasterIdLst>
  <p:sldIdLst>
    <p:sldId id="256" r:id="rId3"/>
    <p:sldId id="257" r:id="rId4"/>
    <p:sldId id="259" r:id="rId5"/>
    <p:sldId id="268" r:id="rId6"/>
    <p:sldId id="260" r:id="rId7"/>
    <p:sldId id="266" r:id="rId8"/>
    <p:sldId id="267" r:id="rId9"/>
    <p:sldId id="270" r:id="rId10"/>
    <p:sldId id="265" r:id="rId11"/>
    <p:sldId id="263" r:id="rId12"/>
    <p:sldId id="262" r:id="rId13"/>
    <p:sldId id="264" r:id="rId14"/>
    <p:sldId id="261" r:id="rId15"/>
    <p:sldId id="275" r:id="rId16"/>
    <p:sldId id="271" r:id="rId17"/>
    <p:sldId id="272" r:id="rId18"/>
    <p:sldId id="273" r:id="rId19"/>
    <p:sldId id="282" r:id="rId20"/>
    <p:sldId id="274" r:id="rId21"/>
    <p:sldId id="279" r:id="rId22"/>
    <p:sldId id="278" r:id="rId23"/>
    <p:sldId id="276" r:id="rId24"/>
    <p:sldId id="277" r:id="rId25"/>
    <p:sldId id="280" r:id="rId26"/>
    <p:sldId id="281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AC2"/>
    <a:srgbClr val="1000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14290"/>
            <a:ext cx="8501090" cy="2571768"/>
          </a:xfr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uk-UA" sz="6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Print" pitchFamily="2" charset="0"/>
              </a:rPr>
              <a:t>Велика Британія</a:t>
            </a:r>
            <a:endParaRPr lang="uk-UA" sz="6600" i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57884" y="5500702"/>
            <a:ext cx="2865437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356"/>
            <a:ext cx="8462992" cy="5737244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latin typeface="Bookman Old Style" pitchFamily="18" charset="0"/>
              </a:rPr>
              <a:t>Площа: </a:t>
            </a:r>
            <a:r>
              <a:rPr lang="uk-UA" sz="3600" dirty="0" smtClean="0">
                <a:latin typeface="Bookman Old Style" pitchFamily="18" charset="0"/>
              </a:rPr>
              <a:t>244,4 тис. км. кв.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97305350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8215338" cy="512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500174"/>
            <a:ext cx="3714776" cy="495142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Державний лад: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конституційна монархія (королівство), унітарна держава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0299">
            <a:off x="4571999" y="1571612"/>
            <a:ext cx="4286281" cy="40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08050"/>
            <a:ext cx="7534298" cy="5543550"/>
          </a:xfrm>
        </p:spPr>
        <p:txBody>
          <a:bodyPr/>
          <a:lstStyle/>
          <a:p>
            <a:pPr>
              <a:buNone/>
              <a:defRPr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Адміністративний поділ: </a:t>
            </a: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92 адміністративні одиниці у складі 4-х історичних областей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Англія – 45 графств + Великий Лондон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Уельс – 8 графств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Шотландія – 9 областей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Ольстер (Північна Ірландія) – 1 область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uk-UA" dirty="0" smtClean="0">
                <a:solidFill>
                  <a:srgbClr val="0070C0"/>
                </a:solidFill>
                <a:latin typeface="Bookman Old Style" pitchFamily="18" charset="0"/>
              </a:rPr>
              <a:t>5 острівних територій</a:t>
            </a:r>
            <a:endParaRPr lang="uk-UA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Грошова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одиниця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Великої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Британії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фунт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стерлінгу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fimg1637469_valyutnaya_para_funt-dol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5254872" cy="384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000504"/>
            <a:ext cx="2714644" cy="18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3059">
            <a:off x="5889716" y="2611032"/>
            <a:ext cx="2481472" cy="168425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86874" cy="285749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bg2"/>
                </a:solidFill>
                <a:latin typeface="Segoe Script" pitchFamily="34" charset="0"/>
              </a:rPr>
              <a:t>Національні традиції Великої Британії</a:t>
            </a:r>
            <a:endParaRPr lang="uk-UA" sz="4800" dirty="0">
              <a:solidFill>
                <a:schemeClr val="bg2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428604"/>
            <a:ext cx="54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AcademyCTT" pitchFamily="2" charset="0"/>
              </a:rPr>
              <a:t>Малоповерхові будинки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AcademyCTT" pitchFamily="2" charset="0"/>
            </a:endParaRPr>
          </a:p>
        </p:txBody>
      </p:sp>
      <p:pic>
        <p:nvPicPr>
          <p:cNvPr id="5" name="Рисунок 4" descr="town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53588"/>
            <a:ext cx="6500858" cy="488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85728"/>
            <a:ext cx="5143504" cy="857256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cademyCTT" pitchFamily="2" charset="0"/>
              </a:rPr>
              <a:t>Національний одяг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AcademyCTT" pitchFamily="2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857364"/>
            <a:ext cx="3990997" cy="460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935">
            <a:off x="416177" y="2749795"/>
            <a:ext cx="4778206" cy="358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14290"/>
            <a:ext cx="3714776" cy="128588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Чаювання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0000023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6" y="1096516"/>
            <a:ext cx="4471703" cy="3634441"/>
          </a:xfrm>
          <a:prstGeom prst="rect">
            <a:avLst/>
          </a:prstGeom>
        </p:spPr>
      </p:pic>
      <p:pic>
        <p:nvPicPr>
          <p:cNvPr id="5" name="Рисунок 4" descr="1371927209_pravila-chaepit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45462"/>
            <a:ext cx="4390363" cy="353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00042"/>
            <a:ext cx="2884484" cy="508000"/>
          </a:xfrm>
        </p:spPr>
        <p:txBody>
          <a:bodyPr/>
          <a:lstStyle/>
          <a:p>
            <a:pPr algn="ctr"/>
            <a:r>
              <a:rPr lang="uk-UA" dirty="0" smtClean="0"/>
              <a:t>Крикет</a:t>
            </a:r>
            <a:endParaRPr lang="uk-UA" dirty="0"/>
          </a:p>
        </p:txBody>
      </p:sp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5095903" cy="382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706905">
            <a:off x="5418150" y="3647415"/>
            <a:ext cx="3077266" cy="2307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2075-290408.jpg"/>
          <p:cNvPicPr>
            <a:picLocks noChangeAspect="1"/>
          </p:cNvPicPr>
          <p:nvPr/>
        </p:nvPicPr>
        <p:blipFill>
          <a:blip r:embed="rId2" cstate="print"/>
          <a:srcRect r="557" b="10936"/>
          <a:stretch>
            <a:fillRect/>
          </a:stretch>
        </p:blipFill>
        <p:spPr>
          <a:xfrm>
            <a:off x="357158" y="785794"/>
            <a:ext cx="8319070" cy="580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929618" cy="6492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Велика Британія на карті світу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8248678" cy="516891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  <a:buNone/>
            </a:pPr>
            <a:endParaRPr lang="uk-UA" sz="2000" dirty="0"/>
          </a:p>
        </p:txBody>
      </p:sp>
      <p:pic>
        <p:nvPicPr>
          <p:cNvPr id="4" name="Picture 13" descr="world map uk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4422"/>
            <a:ext cx="9097799" cy="499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great-britain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2476500"/>
            <a:ext cx="3724275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5572164"/>
          </a:xfrm>
        </p:spPr>
        <p:txBody>
          <a:bodyPr/>
          <a:lstStyle/>
          <a:p>
            <a:pPr algn="ctr"/>
            <a:r>
              <a:rPr lang="uk-UA" sz="7200" b="0" dirty="0" smtClean="0">
                <a:solidFill>
                  <a:schemeClr val="accent3"/>
                </a:solidFill>
                <a:latin typeface="Segoe Script" pitchFamily="34" charset="0"/>
              </a:rPr>
              <a:t>Незвичайні місця</a:t>
            </a:r>
            <a:br>
              <a:rPr lang="uk-UA" sz="7200" b="0" dirty="0" smtClean="0">
                <a:solidFill>
                  <a:schemeClr val="accent3"/>
                </a:solidFill>
                <a:latin typeface="Segoe Script" pitchFamily="34" charset="0"/>
              </a:rPr>
            </a:br>
            <a:r>
              <a:rPr lang="uk-UA" sz="7200" b="0" dirty="0" smtClean="0">
                <a:solidFill>
                  <a:schemeClr val="accent3"/>
                </a:solidFill>
                <a:latin typeface="Segoe Script" pitchFamily="34" charset="0"/>
              </a:rPr>
              <a:t> Великої Британії</a:t>
            </a:r>
            <a:endParaRPr lang="uk-UA" sz="7200" b="0" dirty="0">
              <a:solidFill>
                <a:schemeClr val="accent3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786190"/>
            <a:ext cx="3000364" cy="1428760"/>
          </a:xfrm>
        </p:spPr>
        <p:txBody>
          <a:bodyPr/>
          <a:lstStyle/>
          <a:p>
            <a:r>
              <a:rPr lang="uk-UA" sz="2400" dirty="0" smtClean="0">
                <a:latin typeface="Bookman Old Style" pitchFamily="18" charset="0"/>
              </a:rPr>
              <a:t>Вестмінстерський палац</a:t>
            </a:r>
            <a:endParaRPr lang="uk-UA" sz="2400" dirty="0"/>
          </a:p>
        </p:txBody>
      </p:sp>
      <p:pic>
        <p:nvPicPr>
          <p:cNvPr id="4" name="Picture 4" descr="Hous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58461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3000372"/>
            <a:ext cx="2643206" cy="3571900"/>
          </a:xfrm>
        </p:spPr>
        <p:txBody>
          <a:bodyPr/>
          <a:lstStyle/>
          <a:p>
            <a:r>
              <a:rPr lang="uk-UA" sz="2400" dirty="0" smtClean="0">
                <a:latin typeface="Bookman Old Style" pitchFamily="18" charset="0"/>
              </a:rPr>
              <a:t>Лондонський </a:t>
            </a:r>
            <a:r>
              <a:rPr lang="uk-UA" sz="2400" dirty="0" err="1" smtClean="0">
                <a:latin typeface="Bookman Old Style" pitchFamily="18" charset="0"/>
              </a:rPr>
              <a:t>Тауер</a:t>
            </a:r>
            <a:r>
              <a:rPr lang="uk-UA" sz="2400" dirty="0" smtClean="0">
                <a:latin typeface="Bookman Old Style" pitchFamily="18" charset="0"/>
              </a:rPr>
              <a:t> -  королівська фортеця, побудована в 11 столітті</a:t>
            </a:r>
            <a:endParaRPr lang="uk-UA" sz="2400" dirty="0"/>
          </a:p>
        </p:txBody>
      </p:sp>
      <p:pic>
        <p:nvPicPr>
          <p:cNvPr id="4" name="Picture 6" descr="Tower_of_Lo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5273142" cy="481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uckingham_Palace_-_May_2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9398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28662" y="5715016"/>
            <a:ext cx="657229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Палац </a:t>
            </a:r>
            <a:r>
              <a:rPr kumimoji="0" lang="uk-U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Букінгемський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- офіційна резиденція королівської сім'ї в Лондоні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uk-UA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571501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  <a:latin typeface="AcademyCTT" pitchFamily="2" charset="0"/>
              </a:rPr>
              <a:t>Тауерський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AcademyCTT" pitchFamily="2" charset="0"/>
              </a:rPr>
              <a:t> міст</a:t>
            </a:r>
            <a:endParaRPr lang="uk-UA" sz="2400" dirty="0">
              <a:solidFill>
                <a:schemeClr val="accent4">
                  <a:lumMod val="50000"/>
                </a:schemeClr>
              </a:solidFill>
              <a:latin typeface="AcademyCTT" pitchFamily="2" charset="0"/>
            </a:endParaRPr>
          </a:p>
        </p:txBody>
      </p:sp>
      <p:pic>
        <p:nvPicPr>
          <p:cNvPr id="7" name="Содержимое 6" descr="Тауер_б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8587591" cy="47863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929330"/>
            <a:ext cx="5572164" cy="508000"/>
          </a:xfrm>
        </p:spPr>
        <p:txBody>
          <a:bodyPr/>
          <a:lstStyle/>
          <a:p>
            <a:pPr algn="ctr"/>
            <a:r>
              <a:rPr lang="uk-UA" sz="3200" dirty="0" smtClean="0">
                <a:latin typeface="AcademyCTT" pitchFamily="2" charset="0"/>
              </a:rPr>
              <a:t>Лондонське око</a:t>
            </a:r>
            <a:endParaRPr lang="uk-UA" sz="3200" dirty="0">
              <a:latin typeface="AcademyCTT" pitchFamily="2" charset="0"/>
            </a:endParaRPr>
          </a:p>
        </p:txBody>
      </p:sp>
      <p:pic>
        <p:nvPicPr>
          <p:cNvPr id="4" name="Содержимое 3" descr="London_E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6357982" cy="44082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643578"/>
            <a:ext cx="6553200" cy="508000"/>
          </a:xfrm>
        </p:spPr>
        <p:txBody>
          <a:bodyPr/>
          <a:lstStyle/>
          <a:p>
            <a:pPr algn="ctr"/>
            <a:r>
              <a:rPr lang="uk-UA" sz="3200" dirty="0" smtClean="0">
                <a:latin typeface="AcademyCTT"/>
              </a:rPr>
              <a:t>Біг Бен</a:t>
            </a:r>
            <a:endParaRPr lang="uk-UA" sz="3200" dirty="0">
              <a:latin typeface="AcademyCTT"/>
            </a:endParaRPr>
          </a:p>
        </p:txBody>
      </p:sp>
      <p:pic>
        <p:nvPicPr>
          <p:cNvPr id="4" name="Содержимое 3" descr="0_81c35_bf4b0bb1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429552" cy="4643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929330"/>
            <a:ext cx="6553200" cy="508000"/>
          </a:xfrm>
        </p:spPr>
        <p:txBody>
          <a:bodyPr/>
          <a:lstStyle/>
          <a:p>
            <a:pPr algn="ctr"/>
            <a:r>
              <a:rPr lang="uk-UA" sz="3200" b="1" dirty="0" err="1" smtClean="0">
                <a:latin typeface="AcademyCTT"/>
              </a:rPr>
              <a:t>Трафальгарськая</a:t>
            </a:r>
            <a:r>
              <a:rPr lang="uk-UA" sz="3200" b="1" dirty="0" smtClean="0">
                <a:latin typeface="AcademyCTT"/>
              </a:rPr>
              <a:t> площа</a:t>
            </a:r>
            <a:endParaRPr lang="uk-UA" sz="3200" dirty="0">
              <a:latin typeface="AcademyCTT"/>
            </a:endParaRPr>
          </a:p>
        </p:txBody>
      </p:sp>
      <p:pic>
        <p:nvPicPr>
          <p:cNvPr id="4" name="Содержимое 3" descr="Trafalgar_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69"/>
            <a:ext cx="6389734" cy="45400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14554"/>
            <a:ext cx="7643812" cy="2928957"/>
          </a:xfrm>
        </p:spPr>
        <p:txBody>
          <a:bodyPr/>
          <a:lstStyle/>
          <a:p>
            <a:pPr algn="ctr">
              <a:buNone/>
            </a:pPr>
            <a:r>
              <a:rPr lang="uk-UA" sz="6000" dirty="0" smtClean="0">
                <a:solidFill>
                  <a:srgbClr val="130AC2"/>
                </a:solidFill>
                <a:latin typeface="Segoe Script" pitchFamily="34" charset="0"/>
              </a:rPr>
              <a:t>Дякую за увагу</a:t>
            </a:r>
            <a:endParaRPr lang="uk-UA" sz="6000" dirty="0">
              <a:solidFill>
                <a:srgbClr val="130AC2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3507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Candara" pitchFamily="34" charset="0"/>
                <a:ea typeface="Adobe Fangsong Std R" pitchFamily="18" charset="-128"/>
              </a:rPr>
              <a:t>ІСТОРИЧНІ ПРОВІНЦІЇ ВЕЛИКОЇ БРИТАНІЇ</a:t>
            </a:r>
            <a:r>
              <a:rPr lang="en-US" sz="2800" b="1" dirty="0" smtClean="0">
                <a:solidFill>
                  <a:srgbClr val="000099"/>
                </a:solidFill>
                <a:latin typeface="AcademyCTT" pitchFamily="2" charset="0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latin typeface="AcademyCTT" pitchFamily="2" charset="0"/>
              </a:rPr>
            </a:br>
            <a:endParaRPr lang="uk-UA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icture 2" descr="uk-map p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1411487"/>
            <a:ext cx="5286412" cy="54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lag_of_Northern_Ire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1295400" cy="649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9" descr="Flag_of_W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285992"/>
            <a:ext cx="1290638" cy="774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Picture 8" descr="Flag_of_Scot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500702"/>
            <a:ext cx="1225550" cy="741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7" descr="Flag_of_Engl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500702"/>
            <a:ext cx="1289050" cy="773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29520" y="50006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cademyCTT" pitchFamily="2" charset="0"/>
              </a:rPr>
              <a:t>Англія</a:t>
            </a:r>
            <a:endParaRPr lang="uk-UA" sz="2000" b="1" dirty="0">
              <a:latin typeface="AcademyCT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Уельс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64305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cademyCTT" pitchFamily="2" charset="0"/>
              </a:rPr>
              <a:t>Північна Ірландія</a:t>
            </a:r>
            <a:endParaRPr lang="uk-UA" sz="2000" b="1" dirty="0">
              <a:latin typeface="AcademyCT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00063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cademyCTT" pitchFamily="2" charset="0"/>
              </a:rPr>
              <a:t>Шотландія</a:t>
            </a:r>
            <a:endParaRPr lang="uk-UA" b="1" dirty="0"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8592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10008A"/>
                </a:solidFill>
              </a:rPr>
              <a:t>Символи державності Великої Британії</a:t>
            </a:r>
            <a:endParaRPr lang="uk-UA" sz="5400" dirty="0">
              <a:solidFill>
                <a:srgbClr val="1000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643998" cy="1285884"/>
          </a:xfrm>
        </p:spPr>
        <p:txBody>
          <a:bodyPr/>
          <a:lstStyle/>
          <a:p>
            <a:pPr algn="ctr"/>
            <a:r>
              <a:rPr lang="uk-UA" sz="4800" dirty="0" smtClean="0"/>
              <a:t>Прапор</a:t>
            </a:r>
            <a:endParaRPr lang="uk-UA" sz="4800" dirty="0"/>
          </a:p>
        </p:txBody>
      </p:sp>
      <p:pic>
        <p:nvPicPr>
          <p:cNvPr id="5" name="Picture 4" descr="Flag_of_the_United_Kingd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419565" cy="37047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215238" cy="1143008"/>
          </a:xfrm>
        </p:spPr>
        <p:txBody>
          <a:bodyPr/>
          <a:lstStyle/>
          <a:p>
            <a:pPr algn="ctr"/>
            <a:r>
              <a:rPr lang="uk-UA" sz="4800" dirty="0" smtClean="0"/>
              <a:t>Герб</a:t>
            </a:r>
            <a:endParaRPr lang="uk-UA" sz="4800" dirty="0"/>
          </a:p>
        </p:txBody>
      </p:sp>
      <p:pic>
        <p:nvPicPr>
          <p:cNvPr id="4" name="Picture 5" descr="UK_Royal_Coat_of_Arm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171" y="1357298"/>
            <a:ext cx="5207349" cy="51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Глава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держави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- королева 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Єлизавета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II</a:t>
            </a:r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</a:br>
            <a:endParaRPr lang="uk-UA" dirty="0"/>
          </a:p>
        </p:txBody>
      </p:sp>
      <p:pic>
        <p:nvPicPr>
          <p:cNvPr id="4" name="Picture 5" descr="Elizabeth_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200404" cy="393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42926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Коронація Єлизавети II в 1953 році.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uk-UA" dirty="0"/>
          </a:p>
        </p:txBody>
      </p:sp>
      <p:pic>
        <p:nvPicPr>
          <p:cNvPr id="6" name="Picture 9" descr="Elizabeth_II_80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844801" cy="379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8" y="535782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Королева Єлизавета II на своє 80-річчя в 2006 році.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uk-UA" sz="5400" i="1" dirty="0" smtClean="0">
                <a:latin typeface="Segoe Script" pitchFamily="34" charset="0"/>
              </a:rPr>
              <a:t>Візитна картка Великої </a:t>
            </a:r>
            <a:r>
              <a:rPr lang="uk-UA" sz="8000" i="1" dirty="0" smtClean="0">
                <a:latin typeface="Segoe Script" pitchFamily="34" charset="0"/>
              </a:rPr>
              <a:t>Британії</a:t>
            </a:r>
            <a:endParaRPr lang="uk-UA" sz="5400" i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00042"/>
            <a:ext cx="6553200" cy="508000"/>
          </a:xfrm>
        </p:spPr>
        <p:txBody>
          <a:bodyPr anchor="ctr"/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AcademyCTT" pitchFamily="2" charset="0"/>
              </a:rPr>
              <a:t>Столиця Лондон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AcademyCTT" pitchFamily="2" charset="0"/>
            </a:endParaRPr>
          </a:p>
        </p:txBody>
      </p:sp>
      <p:pic>
        <p:nvPicPr>
          <p:cNvPr id="4" name="Рисунок 3" descr="130603093315_jason_hawkes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5919">
            <a:off x="26193" y="1672567"/>
            <a:ext cx="5919873" cy="332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London_Sky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962398" cy="297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23641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TS102364121</Template>
  <TotalTime>850</TotalTime>
  <Words>160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TS102364121</vt:lpstr>
      <vt:lpstr>Велика Британія</vt:lpstr>
      <vt:lpstr>Велика Британія на карті світу</vt:lpstr>
      <vt:lpstr>ІСТОРИЧНІ ПРОВІНЦІЇ ВЕЛИКОЇ БРИТАНІЇ </vt:lpstr>
      <vt:lpstr>Слайд 4</vt:lpstr>
      <vt:lpstr>Прапор</vt:lpstr>
      <vt:lpstr>Герб</vt:lpstr>
      <vt:lpstr>Глава держави - королева Єлизавета II </vt:lpstr>
      <vt:lpstr>Візитна картка Великої Британії</vt:lpstr>
      <vt:lpstr>Столиця Лондон</vt:lpstr>
      <vt:lpstr>Слайд 10</vt:lpstr>
      <vt:lpstr>Слайд 11</vt:lpstr>
      <vt:lpstr>Слайд 12</vt:lpstr>
      <vt:lpstr>Слайд 13</vt:lpstr>
      <vt:lpstr>Національні традиції Великої Британії</vt:lpstr>
      <vt:lpstr>Слайд 15</vt:lpstr>
      <vt:lpstr>Слайд 16</vt:lpstr>
      <vt:lpstr>Слайд 17</vt:lpstr>
      <vt:lpstr>Крикет</vt:lpstr>
      <vt:lpstr>Слайд 19</vt:lpstr>
      <vt:lpstr>Незвичайні місця  Великої Британії</vt:lpstr>
      <vt:lpstr>Вестмінстерський палац</vt:lpstr>
      <vt:lpstr>Лондонський Тауер -  королівська фортеця, побудована в 11 столітті</vt:lpstr>
      <vt:lpstr>Слайд 23</vt:lpstr>
      <vt:lpstr>Слайд 24</vt:lpstr>
      <vt:lpstr>Лондонське око</vt:lpstr>
      <vt:lpstr>Біг Бен</vt:lpstr>
      <vt:lpstr>Трафальгарськая площа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Великобританія</dc:title>
  <dc:creator>admin</dc:creator>
  <cp:lastModifiedBy>admin</cp:lastModifiedBy>
  <cp:revision>68</cp:revision>
  <dcterms:created xsi:type="dcterms:W3CDTF">2015-01-20T15:06:35Z</dcterms:created>
  <dcterms:modified xsi:type="dcterms:W3CDTF">2015-01-24T17:36:11Z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