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85860"/>
            <a:ext cx="7772400" cy="4286280"/>
          </a:xfrm>
        </p:spPr>
        <p:txBody>
          <a:bodyPr/>
          <a:lstStyle/>
          <a:p>
            <a:pPr algn="ctr"/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Природний газ і супутній нафтовий</a:t>
            </a:r>
            <a:endParaRPr lang="uk-UA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3000396"/>
          </a:xfrm>
        </p:spPr>
        <p:txBody>
          <a:bodyPr/>
          <a:lstStyle/>
          <a:p>
            <a:r>
              <a:rPr lang="ru-RU" dirty="0" smtClean="0"/>
              <a:t>Раніше супутній газ не знаходив застосування і під час добування нафти його спалювали факельним способом.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Виконала : Беднарська Анастасія</a:t>
            </a:r>
            <a:endParaRPr lang="uk-UA" dirty="0"/>
          </a:p>
        </p:txBody>
      </p:sp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>	</a:t>
            </a:r>
            <a:r>
              <a:rPr lang="vi-VN" sz="2200" b="1" u="sng" dirty="0" smtClean="0"/>
              <a:t>Прир</a:t>
            </a:r>
            <a:r>
              <a:rPr lang="en-US" sz="2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vi-VN" sz="2200" b="1" u="sng" dirty="0" smtClean="0"/>
              <a:t>дний газ</a:t>
            </a:r>
            <a:r>
              <a:rPr lang="vi-VN" sz="2200" u="sng" dirty="0" smtClean="0"/>
              <a:t> </a:t>
            </a:r>
            <a:r>
              <a:rPr lang="en-US" sz="2200" dirty="0" smtClean="0"/>
              <a:t> — </a:t>
            </a:r>
            <a:r>
              <a:rPr lang="vi-VN" sz="2200" dirty="0" smtClean="0"/>
              <a:t>суміш газів, що утворилася в надрах землі при анаеробному розкладанні органічних речовин. Як правило, це суміш газоподібних вуглеводнів (метану, етану, пропану, бутану тощо), що утворюється в земній корі та широко використовується як високоекономічне паливо на електростанціях, у чорній та кольоровій металургії, цементній та скляній промисловості, у процесі виробництва будматеріалів та для комунально-побутових потреб, а також як сировина для отримання багатьох органічних сполук.</a:t>
            </a:r>
            <a:br>
              <a:rPr lang="vi-VN" sz="2200" dirty="0" smtClean="0"/>
            </a:br>
            <a:r>
              <a:rPr lang="vi-VN" sz="2200" dirty="0" smtClean="0"/>
              <a:t>Природний газ є корисною копалиною. Часто є побічним газом при видобутку нафти. Природний газ у пластових умовах (умовах залягання в земних надрах) знаходиться в газоподібному стані у вигляді окремих скупчень (газові поклади) або у вигляді газової шапки нафтогазових родовищ — це вільний газ, або в розчиненому стані в нафті або воді (у пластових умовах), а в стандартних умовах (0,101325 МПа і 20 °</a:t>
            </a:r>
            <a:r>
              <a:rPr lang="en-US" sz="2200" dirty="0" smtClean="0"/>
              <a:t>C) — </a:t>
            </a:r>
            <a:r>
              <a:rPr lang="vi-VN" sz="2200" dirty="0" smtClean="0"/>
              <a:t>тільки в газоподібному стані. Також природний газ може знаходитися у вигляді газогідратів.</a:t>
            </a:r>
            <a:r>
              <a:rPr lang="vi-VN" dirty="0" smtClean="0"/>
              <a:t/>
            </a:r>
            <a:br>
              <a:rPr lang="vi-VN" dirty="0" smtClean="0"/>
            </a:br>
            <a:endParaRPr lang="uk-UA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872442" cy="6203084"/>
          </a:xfrm>
        </p:spPr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Основну частину природного газу складає метан 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98%. 	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До складу природного газу можуть також входити більш важкі вуглеводні: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етан 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пропан 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Бутан (сполука) 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гомологи метану, а також інші невуглеводні речовини: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водень 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сірководень 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S),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диоксид вуглецю 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азот 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гелій (Не</a:t>
            </a:r>
            <a:r>
              <a:rPr lang="uk-UA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 descr="D:\Nastia\Школа\flamme_gaz_mai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4752"/>
            <a:ext cx="3357586" cy="29359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774456"/>
          </a:xfrm>
        </p:spPr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Природний газ створює удушаючу дію на організм людини. В атмосферному повітрі населених пунктів, у повітрі робочої зони і у воді водоймищ санітарно-побутового водокористування встановлюються гранично допустимі концентрації шкідливих речовин, які затверджуються Міністерством охорони здоров'я України.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Із газових компонентів природних і нафтових газів особливо токсичним є сірководень, його запах відчувається при вмісті в повітрі 0,0014-0,0023 мг/л. Сірководень — отрута, що викликає параліч органів дихання й серця. Концентрація сірководню 0,06 мг/л викликає головний біль. При концентраціях 1 мг/л і вище настають гостре отруєння і смерть.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stia\Школа\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79978" cy="62293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astia\Школа\9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97210" cy="622937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988770"/>
          </a:xfrm>
        </p:spPr>
        <p:txBody>
          <a:bodyPr/>
          <a:lstStyle/>
          <a:p>
            <a:pPr algn="ctr"/>
            <a:r>
              <a:rPr lang="uk-UA" sz="3600" b="1" u="sng" dirty="0" smtClean="0">
                <a:latin typeface="Times New Roman" pitchFamily="18" charset="0"/>
                <a:cs typeface="Times New Roman" pitchFamily="18" charset="0"/>
              </a:rPr>
              <a:t>Супутній нафтовий газ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До природного газу належать і супутні гази, які розчинені у нафті, містяться над нею і виділяються під час її добування. На поверхню нафта поступає під тиском цих газів і фонтанує. Супутній нафтовий газ відрізняється за складом від природного: у ньому містить менше метану (30-59% за об’ємом), але більше етану, пропану, бутану, пентану (7-20% за об’ємом) і вищих вуглеводнів, ніж у природному газі.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072230" cy="6858000"/>
          </a:xfrm>
        </p:spPr>
        <p:txBody>
          <a:bodyPr/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Склад попутних газів залежить від природи нафти, у якій вони укладені в природних підземних резервуарах, а також від прийнятої схеми відділення газу від нафти при виході з свердловини. Застосування чотири ступінчатої системи сепарації дозволяє в значній мірі звільнитися від більш важких газоподібних гомологів метану й одержати попутний газ, близький за складом до природного. Застосування менш опрацьованих схем сепарації і поганий режим їхньої роботи приводить до одержання жирних попутним газом, тобто газів, багатих гомологами метану -- пропаном, бутаном.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Nastia\Школа\8(15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44" y="2571744"/>
            <a:ext cx="2714656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203084"/>
          </a:xfrm>
        </p:spPr>
        <p:txBody>
          <a:bodyPr/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Одним з найбільш важливих процесів переробки попутних і аналогічних газів є процес вилучення з них компонентів газового бензину і компонентів рідких горючих газів. Цей процес називається відбензинуванням нафтових газів. Він складається з двох послідовних операцій: одержання сирого нестабільного бензину і вилучення із сирого бензину стабільного, звільненого від легких компонентів газового бензину.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</TotalTime>
  <Words>214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Природний газ і супутній нафтовий</vt:lpstr>
      <vt:lpstr>  Прирoдний газ  — суміш газів, що утворилася в надрах землі при анаеробному розкладанні органічних речовин. Як правило, це суміш газоподібних вуглеводнів (метану, етану, пропану, бутану тощо), що утворюється в земній корі та широко використовується як високоекономічне паливо на електростанціях, у чорній та кольоровій металургії, цементній та скляній промисловості, у процесі виробництва будматеріалів та для комунально-побутових потреб, а також як сировина для отримання багатьох органічних сполук. Природний газ є корисною копалиною. Часто є побічним газом при видобутку нафти. Природний газ у пластових умовах (умовах залягання в земних надрах) знаходиться в газоподібному стані у вигляді окремих скупчень (газові поклади) або у вигляді газової шапки нафтогазових родовищ — це вільний газ, або в розчиненому стані в нафті або воді (у пластових умовах), а в стандартних умовах (0,101325 МПа і 20 °C) — тільки в газоподібному стані. Також природний газ може знаходитися у вигляді газогідратів. </vt:lpstr>
      <vt:lpstr>Основну частину природного газу складає метан (CH4) — до 98%.    До складу природного газу можуть також входити більш важкі вуглеводні: етан (C2H6), пропан (C3H8), Бутан (сполука) (C4H10)  — гомологи метану, а також інші невуглеводні речовини: водень (H2), сірководень (H2S), диоксид вуглецю (CO2), азот (N2), гелій (Не2). </vt:lpstr>
      <vt:lpstr>Природний газ створює удушаючу дію на організм людини. В атмосферному повітрі населених пунктів, у повітрі робочої зони і у воді водоймищ санітарно-побутового водокористування встановлюються гранично допустимі концентрації шкідливих речовин, які затверджуються Міністерством охорони здоров'я України. Із газових компонентів природних і нафтових газів особливо токсичним є сірководень, його запах відчувається при вмісті в повітрі 0,0014-0,0023 мг/л. Сірководень — отрута, що викликає параліч органів дихання й серця. Концентрація сірководню 0,06 мг/л викликає головний біль. При концентраціях 1 мг/л і вище настають гостре отруєння і смерть. </vt:lpstr>
      <vt:lpstr>Слайд 5</vt:lpstr>
      <vt:lpstr>Слайд 6</vt:lpstr>
      <vt:lpstr>Супутній нафтовий газ До природного газу належать і супутні гази, які розчинені у нафті, містяться над нею і виділяються під час її добування. На поверхню нафта поступає під тиском цих газів і фонтанує. Супутній нафтовий газ відрізняється за складом від природного: у ньому містить менше метану (30-59% за об’ємом), але більше етану, пропану, бутану, пентану (7-20% за об’ємом) і вищих вуглеводнів, ніж у природному газі. </vt:lpstr>
      <vt:lpstr>Склад попутних газів залежить від природи нафти, у якій вони укладені в природних підземних резервуарах, а також від прийнятої схеми відділення газу від нафти при виході з свердловини. Застосування чотири ступінчатої системи сепарації дозволяє в значній мірі звільнитися від більш важких газоподібних гомологів метану й одержати попутний газ, близький за складом до природного. Застосування менш опрацьованих схем сепарації і поганий режим їхньої роботи приводить до одержання жирних попутним газом, тобто газів, багатих гомологами метану -- пропаном, бутаном.</vt:lpstr>
      <vt:lpstr>Одним з найбільш важливих процесів переробки попутних і аналогічних газів є процес вилучення з них компонентів газового бензину і компонентів рідких горючих газів. Цей процес називається відбензинуванням нафтових газів. Він складається з двох послідовних операцій: одержання сирого нестабільного бензину і вилучення із сирого бензину стабільного, звільненого від легких компонентів газового бензину.</vt:lpstr>
      <vt:lpstr>Раніше супутній газ не знаходив застосування і під час добування нафти його спалювали факельним способом.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Природний газ і супутній нафтовий</dc:title>
  <dc:creator>admin</dc:creator>
  <cp:lastModifiedBy>admin</cp:lastModifiedBy>
  <cp:revision>4</cp:revision>
  <dcterms:created xsi:type="dcterms:W3CDTF">2013-10-20T13:24:16Z</dcterms:created>
  <dcterms:modified xsi:type="dcterms:W3CDTF">2013-10-20T13:58:15Z</dcterms:modified>
</cp:coreProperties>
</file>