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6C22EEA2-9ADE-41C5-B56E-C69CB79B8F3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A9136F92-0A5B-46FE-A5BE-F482458B0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142984"/>
            <a:ext cx="7936788" cy="1754326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Металлугия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Украины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 распада СССР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5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2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3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8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0016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200" dirty="0" smtClean="0"/>
              <a:t>Распад СССР оказал на металлургическое производство, как и на все другие сферы деятельности, крайне негативное воздействие. Данное время характеризовалась значительным падением производства по разным областям и видам производства от 10 до 60% и нарушением экономических и финансовых связей. Но металлургия продолжа жить, часто давая людям единственную возможность работать и зарабатывать в это трудное время. </a:t>
            </a:r>
            <a:endParaRPr lang="ru-RU" sz="3200" dirty="0"/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937" y="2928934"/>
            <a:ext cx="819006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0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7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69098">
  <a:themeElements>
    <a:clrScheme name="Тема Off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TS001069098</Template>
  <TotalTime>63</TotalTime>
  <Words>70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TS001069098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WiZaRd</cp:lastModifiedBy>
  <cp:revision>8</cp:revision>
  <dcterms:created xsi:type="dcterms:W3CDTF">2013-03-21T19:18:46Z</dcterms:created>
  <dcterms:modified xsi:type="dcterms:W3CDTF">2013-11-16T17:01:25Z</dcterms:modified>
</cp:coreProperties>
</file>