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11.12.2011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500306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ru-RU" sz="5400" dirty="0" smtClean="0"/>
              <a:t>ПАЛИВНА  ПРОМИСЛО</a:t>
            </a:r>
            <a:r>
              <a:rPr lang="uk-UA" sz="5400" dirty="0" smtClean="0"/>
              <a:t>ВІСТЬ </a:t>
            </a:r>
            <a:br>
              <a:rPr lang="uk-UA" sz="5400" dirty="0" smtClean="0"/>
            </a:br>
            <a:r>
              <a:rPr lang="uk-UA" sz="5400" dirty="0" smtClean="0"/>
              <a:t>в Україні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736"/>
            <a:ext cx="3294033" cy="4513224"/>
          </a:xfrm>
        </p:spPr>
        <p:txBody>
          <a:bodyPr>
            <a:noAutofit/>
          </a:bodyPr>
          <a:lstStyle/>
          <a:p>
            <a:r>
              <a:rPr lang="uk-UA" sz="3600" dirty="0" smtClean="0"/>
              <a:t>Основні райони видобутку</a:t>
            </a:r>
            <a:r>
              <a:rPr lang="ru-RU" sz="3600" dirty="0" smtClean="0"/>
              <a:t>: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uk-UA" sz="3600" dirty="0" smtClean="0"/>
              <a:t>1.Карпатський</a:t>
            </a:r>
            <a:br>
              <a:rPr lang="uk-UA" sz="3600" dirty="0" smtClean="0"/>
            </a:br>
            <a:r>
              <a:rPr lang="uk-UA" sz="3600" dirty="0" smtClean="0"/>
              <a:t>2.Дніпровсько-Донецький</a:t>
            </a:r>
            <a:br>
              <a:rPr lang="uk-UA" sz="3600" dirty="0" smtClean="0"/>
            </a:br>
            <a:r>
              <a:rPr lang="uk-UA" sz="3600" dirty="0" smtClean="0"/>
              <a:t>3.Причорноморсько-Кримський</a:t>
            </a:r>
            <a:endParaRPr lang="ru-RU" sz="3600" dirty="0"/>
          </a:p>
        </p:txBody>
      </p:sp>
      <p:pic>
        <p:nvPicPr>
          <p:cNvPr id="8" name="Содержимое 7" descr="gas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14744" y="714356"/>
            <a:ext cx="5176072" cy="51760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785794"/>
            <a:ext cx="3008313" cy="567373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uk-UA" sz="2400" dirty="0" smtClean="0"/>
              <a:t>Видобуток газу становить близько 17,8 млрд. м3</a:t>
            </a:r>
          </a:p>
          <a:p>
            <a:pPr>
              <a:buFont typeface="Wingdings" pitchFamily="2" charset="2"/>
              <a:buChar char="Ø"/>
            </a:pPr>
            <a:r>
              <a:rPr lang="uk-UA" sz="2400" dirty="0" smtClean="0"/>
              <a:t>Україна забезпечує себе газом на 18-20%</a:t>
            </a:r>
          </a:p>
          <a:p>
            <a:pPr>
              <a:buFont typeface="Wingdings" pitchFamily="2" charset="2"/>
              <a:buChar char="Ø"/>
            </a:pPr>
            <a:r>
              <a:rPr lang="uk-UA" sz="2400" dirty="0" smtClean="0"/>
              <a:t>Загальна довжина газопроводів – 35 тис. км </a:t>
            </a:r>
          </a:p>
          <a:p>
            <a:pPr>
              <a:buFont typeface="Wingdings" pitchFamily="2" charset="2"/>
              <a:buChar char="Ø"/>
            </a:pPr>
            <a:r>
              <a:rPr lang="uk-UA" sz="2400" dirty="0" smtClean="0"/>
              <a:t>Збільшується видобуток газу в шельфовій зоні чорного моря</a:t>
            </a:r>
          </a:p>
          <a:p>
            <a:pPr>
              <a:buFont typeface="Wingdings" pitchFamily="2" charset="2"/>
              <a:buChar char="Ø"/>
            </a:pPr>
            <a:r>
              <a:rPr lang="uk-UA" sz="2400" dirty="0" smtClean="0"/>
              <a:t>Через територію України здійснюється транзит газу із Росії до Європи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5" name="Содержимое 4" descr="38336769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00430" y="1571612"/>
            <a:ext cx="5451475" cy="33377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072462" cy="1857380"/>
          </a:xfrm>
        </p:spPr>
        <p:txBody>
          <a:bodyPr>
            <a:noAutofit/>
          </a:bodyPr>
          <a:lstStyle/>
          <a:p>
            <a:r>
              <a:rPr lang="ru-RU" sz="2800" dirty="0" smtClean="0"/>
              <a:t>Торфова промисловість - галузь паливної промисловості, підприємства якої освоюють торфові родовища, видобувають і перероблюють торф.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" name="Содержимое 4" descr="300px-CamionIncendiesRussie2010_08_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2357430"/>
            <a:ext cx="7341139" cy="4000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642918"/>
            <a:ext cx="3436909" cy="5697559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Calibri"/>
                <a:ea typeface="SimSun"/>
                <a:cs typeface="Times New Roman"/>
              </a:rPr>
              <a:t>Торф складає дуже незначну частину паливного балансу України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Calibri"/>
                <a:ea typeface="SimSun"/>
                <a:cs typeface="Times New Roman"/>
              </a:rPr>
              <a:t>Розвиток торфової промисловості в Україні почався на початку XX століття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Calibri"/>
                <a:ea typeface="SimSun"/>
                <a:cs typeface="Times New Roman"/>
              </a:rPr>
              <a:t>Станом на 1958 рік виробництво торфобрикетів в Україні складало близько 75 тисяч тонн на рік, а до середини 1970-х рр. збільшилося до 800 тисяч т/рік.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Calibri"/>
                <a:ea typeface="SimSun"/>
                <a:cs typeface="Times New Roman"/>
              </a:rPr>
              <a:t>Розробляють торф відкритим способом, бо всі торф’яні родовища розташовані на земній поверхні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Calibri"/>
                <a:ea typeface="SimSun"/>
                <a:cs typeface="Times New Roman"/>
              </a:rPr>
              <a:t>В Україні торф'яники займають площу більше 10 000 км². Більше половини з них розташовані в Поліссі на півночі країни, де вони займають близько 6,4 % території. Одним з них є родовище «Морочно-1», Дубровицького району Рівненської області. </a:t>
            </a:r>
          </a:p>
        </p:txBody>
      </p:sp>
      <p:pic>
        <p:nvPicPr>
          <p:cNvPr id="5" name="Содержимое 4" descr="image008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71934" y="857232"/>
            <a:ext cx="4714908" cy="46434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800" dirty="0" smtClean="0"/>
              <a:t>Паливна промисловість – сукупність галузей промисловості,що займаються добуванням і переробкою  різних видів палива. </a:t>
            </a:r>
            <a:endParaRPr lang="ru-RU" sz="2800" dirty="0"/>
          </a:p>
        </p:txBody>
      </p:sp>
      <p:pic>
        <p:nvPicPr>
          <p:cNvPr id="4" name="Содержимое 3" descr="09-9_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714488"/>
            <a:ext cx="7500990" cy="47648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785794"/>
            <a:ext cx="8229600" cy="1828800"/>
          </a:xfrm>
        </p:spPr>
        <p:txBody>
          <a:bodyPr/>
          <a:lstStyle/>
          <a:p>
            <a:r>
              <a:rPr lang="uk-UA" dirty="0" smtClean="0"/>
              <a:t>Паливна промисловість: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7356" y="3214686"/>
            <a:ext cx="6400800" cy="3214734"/>
          </a:xfrm>
        </p:spPr>
        <p:txBody>
          <a:bodyPr>
            <a:normAutofit/>
          </a:bodyPr>
          <a:lstStyle/>
          <a:p>
            <a:pPr algn="l"/>
            <a:r>
              <a:rPr lang="uk-UA" dirty="0" smtClean="0"/>
              <a:t>1.Вугільна промисловість</a:t>
            </a:r>
          </a:p>
          <a:p>
            <a:pPr algn="l"/>
            <a:r>
              <a:rPr lang="uk-UA" dirty="0" smtClean="0"/>
              <a:t>2.Нафтова промисловість   </a:t>
            </a:r>
          </a:p>
          <a:p>
            <a:pPr algn="l"/>
            <a:r>
              <a:rPr lang="uk-UA" dirty="0" smtClean="0"/>
              <a:t>3.Газова промисловість  </a:t>
            </a:r>
          </a:p>
          <a:p>
            <a:pPr algn="l"/>
            <a:r>
              <a:rPr lang="uk-UA" dirty="0" smtClean="0"/>
              <a:t>4.Торфова промисловість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15370" cy="1428728"/>
          </a:xfrm>
        </p:spPr>
        <p:txBody>
          <a:bodyPr>
            <a:normAutofit fontScale="90000"/>
          </a:bodyPr>
          <a:lstStyle/>
          <a:p>
            <a:r>
              <a:rPr lang="uk-UA" sz="3600" dirty="0" smtClean="0"/>
              <a:t>Вугільна промисловість – галузь паливної промисловості,яка видобуває,збагачує і брикетує кам</a:t>
            </a:r>
            <a:r>
              <a:rPr lang="en-US" sz="3600" dirty="0" smtClean="0"/>
              <a:t>’</a:t>
            </a:r>
            <a:r>
              <a:rPr lang="uk-UA" sz="3600" dirty="0" smtClean="0"/>
              <a:t>яне та буре вугілля</a:t>
            </a:r>
            <a:r>
              <a:rPr lang="uk-UA" sz="2800" dirty="0" smtClean="0"/>
              <a:t>.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57158" y="2143116"/>
            <a:ext cx="4041775" cy="4179904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НАЙБІЛЬШІ</a:t>
            </a:r>
            <a:r>
              <a:rPr lang="uk-UA" dirty="0" smtClean="0"/>
              <a:t> </a:t>
            </a:r>
            <a:r>
              <a:rPr lang="uk-UA" sz="3200" dirty="0" smtClean="0"/>
              <a:t>ПОКЛАДИ</a:t>
            </a:r>
            <a:r>
              <a:rPr lang="ru-RU" sz="3200" dirty="0" smtClean="0"/>
              <a:t>:</a:t>
            </a:r>
            <a:endParaRPr lang="uk-UA" sz="3200" dirty="0" smtClean="0"/>
          </a:p>
          <a:p>
            <a:r>
              <a:rPr lang="uk-UA" dirty="0" smtClean="0"/>
              <a:t>1.ДОНЕЦЬКИЙ БАСЕЙН</a:t>
            </a:r>
          </a:p>
          <a:p>
            <a:r>
              <a:rPr lang="uk-UA" dirty="0" smtClean="0"/>
              <a:t>2.ДНІПРОВСЬКИЙ БАСЕЙН</a:t>
            </a:r>
          </a:p>
          <a:p>
            <a:r>
              <a:rPr lang="uk-UA" dirty="0" smtClean="0"/>
              <a:t>3.ЛЬВІВСЬКО-ВОЛИНСЬКИЙ БАСЕЙН</a:t>
            </a:r>
            <a:endParaRPr lang="ru-RU" dirty="0"/>
          </a:p>
        </p:txBody>
      </p:sp>
      <p:pic>
        <p:nvPicPr>
          <p:cNvPr id="7" name="Содержимое 6" descr="81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572000" y="2571744"/>
            <a:ext cx="4377341" cy="32905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357166"/>
            <a:ext cx="3008313" cy="614366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800" dirty="0" smtClean="0"/>
              <a:t>Льв</a:t>
            </a:r>
            <a:r>
              <a:rPr lang="uk-UA" sz="1800" dirty="0" smtClean="0"/>
              <a:t>і</a:t>
            </a:r>
            <a:r>
              <a:rPr lang="ru-RU" sz="1800" dirty="0" smtClean="0"/>
              <a:t>всько- Волинський  басейн</a:t>
            </a:r>
          </a:p>
          <a:p>
            <a:r>
              <a:rPr lang="uk-UA" sz="1800" dirty="0" smtClean="0"/>
              <a:t>Запаси вугілля невеликі, тому в перспективі у басейні працюватимуть тільки 2  шахти з 15 діючих.</a:t>
            </a:r>
          </a:p>
          <a:p>
            <a:pPr>
              <a:buFont typeface="Wingdings" pitchFamily="2" charset="2"/>
              <a:buChar char="Ø"/>
            </a:pPr>
            <a:r>
              <a:rPr lang="uk-UA" sz="1800" dirty="0" smtClean="0"/>
              <a:t>Донецький басейн</a:t>
            </a:r>
          </a:p>
          <a:p>
            <a:r>
              <a:rPr lang="uk-UA" sz="1800" dirty="0" smtClean="0"/>
              <a:t>За даними на 2000 р розвідані запаси промислового вугілля становить  57,5 млрд т ,газового – 27,5; антрацитів – 13,8; коксівного9,8.</a:t>
            </a:r>
          </a:p>
          <a:p>
            <a:r>
              <a:rPr lang="uk-UA" sz="1800" dirty="0" smtClean="0"/>
              <a:t>Розробляють 65 пластів глибина розробки в багатьох шахтах досягає 1199м</a:t>
            </a:r>
          </a:p>
          <a:p>
            <a:pPr>
              <a:buFont typeface="Wingdings" pitchFamily="2" charset="2"/>
              <a:buChar char="Ø"/>
            </a:pPr>
            <a:r>
              <a:rPr lang="uk-UA" sz="1800" dirty="0" smtClean="0"/>
              <a:t>Дністровський басейн</a:t>
            </a:r>
          </a:p>
          <a:p>
            <a:r>
              <a:rPr lang="uk-UA" sz="1800" dirty="0" smtClean="0"/>
              <a:t>Виявлено близько 200 родовищ. Розвідані запаси бурого вугілля 3 млрд т </a:t>
            </a:r>
            <a:endParaRPr lang="ru-RU" sz="1800" dirty="0"/>
          </a:p>
        </p:txBody>
      </p:sp>
      <p:pic>
        <p:nvPicPr>
          <p:cNvPr id="5" name="Содержимое 4" descr="Strip_coal_mining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00430" y="357166"/>
            <a:ext cx="5111750" cy="57864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3008313" cy="1590654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Історія вугільної промисловості України налічує понад 120 років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2470127"/>
            <a:ext cx="3008313" cy="438787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000" dirty="0" smtClean="0">
                <a:solidFill>
                  <a:schemeClr val="tx1">
                    <a:lumMod val="95000"/>
                  </a:schemeClr>
                </a:solidFill>
              </a:rPr>
              <a:t>Найбільший видобуток зафіксовано у 1976 р – 218,1 млн т </a:t>
            </a:r>
          </a:p>
          <a:p>
            <a:pPr>
              <a:buFont typeface="Wingdings" pitchFamily="2" charset="2"/>
              <a:buChar char="Ø"/>
            </a:pPr>
            <a:r>
              <a:rPr lang="uk-UA" sz="2000" dirty="0" smtClean="0">
                <a:solidFill>
                  <a:schemeClr val="tx1">
                    <a:lumMod val="95000"/>
                  </a:schemeClr>
                </a:solidFill>
              </a:rPr>
              <a:t>Виробнича потужність шахтного фонду у 1990р – 165 млн т вугілля на рік, у 2007 р – 95 млн т</a:t>
            </a:r>
          </a:p>
          <a:p>
            <a:pPr>
              <a:buFont typeface="Wingdings" pitchFamily="2" charset="2"/>
              <a:buChar char="Ø"/>
            </a:pPr>
            <a:r>
              <a:rPr lang="uk-UA" sz="2000" dirty="0" smtClean="0">
                <a:solidFill>
                  <a:schemeClr val="tx1">
                    <a:lumMod val="95000"/>
                  </a:schemeClr>
                </a:solidFill>
              </a:rPr>
              <a:t>Шахтний фонд станом на 1991 р складає 276 шахт, на 2008 р - 160</a:t>
            </a:r>
          </a:p>
        </p:txBody>
      </p:sp>
      <p:pic>
        <p:nvPicPr>
          <p:cNvPr id="7" name="Содержимое 6" descr="132139760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643306" y="1428736"/>
            <a:ext cx="5111750" cy="38235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2286016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Нафтова промисловість – галузь паливної промисловості, що складається з нафтовидобувної та нафтопереробної промисловостей</a:t>
            </a:r>
            <a:endParaRPr lang="ru-RU" sz="2800" dirty="0"/>
          </a:p>
        </p:txBody>
      </p:sp>
      <p:pic>
        <p:nvPicPr>
          <p:cNvPr id="4" name="Содержимое 3" descr="image0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2285992"/>
            <a:ext cx="6667413" cy="39959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714356"/>
            <a:ext cx="3008313" cy="5697559"/>
          </a:xfrm>
        </p:spPr>
        <p:txBody>
          <a:bodyPr>
            <a:noAutofit/>
          </a:bodyPr>
          <a:lstStyle/>
          <a:p>
            <a:pPr algn="ctr"/>
            <a:r>
              <a:rPr lang="uk-UA" sz="2400" dirty="0" smtClean="0">
                <a:solidFill>
                  <a:schemeClr val="accent1"/>
                </a:solidFill>
              </a:rPr>
              <a:t> Райони видобутку</a:t>
            </a:r>
            <a:r>
              <a:rPr lang="ru-RU" sz="2400" dirty="0" smtClean="0">
                <a:solidFill>
                  <a:schemeClr val="accent1"/>
                </a:solidFill>
              </a:rPr>
              <a:t>:</a:t>
            </a:r>
            <a:endParaRPr lang="uk-UA" sz="2400" dirty="0" smtClean="0">
              <a:solidFill>
                <a:schemeClr val="accent1"/>
              </a:solidFill>
            </a:endParaRPr>
          </a:p>
          <a:p>
            <a:pPr algn="ctr"/>
            <a:r>
              <a:rPr lang="uk-UA" sz="2400" dirty="0" smtClean="0"/>
              <a:t>1.Дніпровсько-Донецький</a:t>
            </a:r>
          </a:p>
          <a:p>
            <a:pPr algn="ctr"/>
            <a:r>
              <a:rPr lang="uk-UA" sz="2400" dirty="0" smtClean="0"/>
              <a:t>2.Карпатський</a:t>
            </a:r>
          </a:p>
          <a:p>
            <a:pPr algn="ctr"/>
            <a:r>
              <a:rPr lang="uk-UA" sz="2400" dirty="0" smtClean="0"/>
              <a:t>3.Причорноморський</a:t>
            </a:r>
          </a:p>
          <a:p>
            <a:pPr algn="ctr"/>
            <a:r>
              <a:rPr lang="uk-UA" sz="2400" dirty="0" smtClean="0">
                <a:solidFill>
                  <a:schemeClr val="accent1"/>
                </a:solidFill>
              </a:rPr>
              <a:t>    Райони переробки</a:t>
            </a:r>
            <a:r>
              <a:rPr lang="ru-RU" sz="2400" dirty="0" smtClean="0">
                <a:solidFill>
                  <a:schemeClr val="accent1"/>
                </a:solidFill>
              </a:rPr>
              <a:t>:</a:t>
            </a:r>
            <a:endParaRPr lang="uk-UA" sz="2400" dirty="0" smtClean="0">
              <a:solidFill>
                <a:schemeClr val="accent1"/>
              </a:solidFill>
            </a:endParaRPr>
          </a:p>
          <a:p>
            <a:pPr algn="ctr"/>
            <a:r>
              <a:rPr lang="uk-UA" sz="2400" dirty="0" smtClean="0"/>
              <a:t>1.Кременчуцький</a:t>
            </a:r>
          </a:p>
          <a:p>
            <a:pPr algn="ctr"/>
            <a:r>
              <a:rPr lang="uk-UA" sz="2400" dirty="0" smtClean="0"/>
              <a:t>2.Лисичинський</a:t>
            </a:r>
          </a:p>
          <a:p>
            <a:pPr algn="ctr"/>
            <a:r>
              <a:rPr lang="uk-UA" sz="2400" dirty="0" smtClean="0"/>
              <a:t>3.Херсонський </a:t>
            </a:r>
          </a:p>
          <a:p>
            <a:pPr algn="ctr"/>
            <a:r>
              <a:rPr lang="uk-UA" sz="2400" dirty="0" smtClean="0"/>
              <a:t>4.Одеський</a:t>
            </a:r>
          </a:p>
          <a:p>
            <a:pPr algn="ctr"/>
            <a:r>
              <a:rPr lang="uk-UA" sz="2400" dirty="0" smtClean="0"/>
              <a:t>5.Дрогобицький</a:t>
            </a:r>
            <a:endParaRPr lang="ru-RU" sz="2400" dirty="0"/>
          </a:p>
        </p:txBody>
      </p:sp>
      <p:pic>
        <p:nvPicPr>
          <p:cNvPr id="5" name="Содержимое 4" descr="qaz.bmp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88067" y="642918"/>
            <a:ext cx="3898709" cy="50720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631976"/>
          </a:xfrm>
        </p:spPr>
        <p:txBody>
          <a:bodyPr>
            <a:noAutofit/>
          </a:bodyPr>
          <a:lstStyle/>
          <a:p>
            <a:r>
              <a:rPr lang="uk-UA" sz="2800" dirty="0" smtClean="0"/>
              <a:t>Газова промисловість – галузь паливної промисловості, що займається видобутком,транспортуванням та зберіганням природного газу.</a:t>
            </a:r>
            <a:endParaRPr lang="ru-RU" sz="2800" dirty="0"/>
          </a:p>
        </p:txBody>
      </p:sp>
      <p:pic>
        <p:nvPicPr>
          <p:cNvPr id="4" name="Содержимое 3" descr="c483cde49d_10938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2357430"/>
            <a:ext cx="6000772" cy="38722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144</TotalTime>
  <Words>388</Words>
  <PresentationFormat>Экран (4:3)</PresentationFormat>
  <Paragraphs>47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ПАЛИВНА  ПРОМИСЛОВІСТЬ  в Україні</vt:lpstr>
      <vt:lpstr>Паливна промисловість – сукупність галузей промисловості,що займаються добуванням і переробкою  різних видів палива. </vt:lpstr>
      <vt:lpstr>Паливна промисловість:</vt:lpstr>
      <vt:lpstr>Вугільна промисловість – галузь паливної промисловості,яка видобуває,збагачує і брикетує кам’яне та буре вугілля.</vt:lpstr>
      <vt:lpstr>Слайд 5</vt:lpstr>
      <vt:lpstr>Історія вугільної промисловості України налічує понад 120 років </vt:lpstr>
      <vt:lpstr>Нафтова промисловість – галузь паливної промисловості, що складається з нафтовидобувної та нафтопереробної промисловостей</vt:lpstr>
      <vt:lpstr>Слайд 8</vt:lpstr>
      <vt:lpstr>Газова промисловість – галузь паливної промисловості, що займається видобутком,транспортуванням та зберіганням природного газу.</vt:lpstr>
      <vt:lpstr>Основні райони видобутку: 1.Карпатський 2.Дніпровсько-Донецький 3.Причорноморсько-Кримський</vt:lpstr>
      <vt:lpstr>Слайд 11</vt:lpstr>
      <vt:lpstr>Торфова промисловість - галузь паливної промисловості, підприємства якої освоюють торфові родовища, видобувають і перероблюють торф. 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ПаЛИВНА  ПРОМИСЛОВІСТЬ  в україні</dc:title>
  <dc:creator>Администратор</dc:creator>
  <cp:lastModifiedBy>DNA7 X86</cp:lastModifiedBy>
  <cp:revision>20</cp:revision>
  <dcterms:created xsi:type="dcterms:W3CDTF">2011-12-10T16:01:47Z</dcterms:created>
  <dcterms:modified xsi:type="dcterms:W3CDTF">2011-12-11T08:28:59Z</dcterms:modified>
</cp:coreProperties>
</file>