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Бразилия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1592" y="4797152"/>
            <a:ext cx="3672408" cy="182460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Подготовили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Ученики 11-А класса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Балалайка Денис</a:t>
            </a:r>
          </a:p>
          <a:p>
            <a:r>
              <a:rPr lang="ru-RU" sz="2000" i="1" dirty="0" err="1" smtClean="0">
                <a:solidFill>
                  <a:schemeClr val="tx1"/>
                </a:solidFill>
              </a:rPr>
              <a:t>Потоскуев</a:t>
            </a:r>
            <a:r>
              <a:rPr lang="ru-RU" sz="2000" i="1" dirty="0" smtClean="0">
                <a:solidFill>
                  <a:schemeClr val="tx1"/>
                </a:solidFill>
              </a:rPr>
              <a:t> Валерий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начале 21 века в </a:t>
            </a:r>
            <a:r>
              <a:rPr lang="ru-RU" sz="2000" dirty="0" smtClean="0"/>
              <a:t>Б</a:t>
            </a:r>
            <a:r>
              <a:rPr lang="ru-RU" sz="2000" dirty="0" smtClean="0"/>
              <a:t>разилии особое внимание уделяется развитию современных отраслей промышленности на базе </a:t>
            </a:r>
            <a:r>
              <a:rPr lang="ru-RU" sz="2000" dirty="0" err="1" smtClean="0"/>
              <a:t>воейших</a:t>
            </a:r>
            <a:r>
              <a:rPr lang="ru-RU" sz="2000" dirty="0" smtClean="0"/>
              <a:t> технологий. В последние годы страна настойчивой стремится активизировать свои усилия по освоению космоса и выйти на мировой рынок космических услуг;</a:t>
            </a:r>
            <a:endParaRPr lang="ru-RU" sz="2000" dirty="0"/>
          </a:p>
        </p:txBody>
      </p:sp>
      <p:pic>
        <p:nvPicPr>
          <p:cNvPr id="6146" name="Picture 2" descr="http://brazil-tourism.ru/wp-content/uploads/2013/11/Cosmonautics-Braz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833124" cy="2880320"/>
          </a:xfrm>
          <a:prstGeom prst="rect">
            <a:avLst/>
          </a:prstGeom>
          <a:noFill/>
        </p:spPr>
      </p:pic>
      <p:pic>
        <p:nvPicPr>
          <p:cNvPr id="6148" name="Picture 4" descr="http://www.telesputnik.ru/images/n122/lati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015652"/>
            <a:ext cx="2088232" cy="384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Активно ведутся работы по развитию ядерного потенциала. Бразилия стала играть ведущую роль в интеграционных процессах Латинской Америке. Страна- не без оснований- претендует на постоянное представительство в Совете Безопасности ООН.</a:t>
            </a:r>
            <a:endParaRPr lang="ru-RU" sz="2000" dirty="0"/>
          </a:p>
        </p:txBody>
      </p:sp>
      <p:pic>
        <p:nvPicPr>
          <p:cNvPr id="5122" name="Picture 2" descr="http://icfsp.ru/attachments/Image/f_oon_24.gif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01658"/>
            <a:ext cx="3779912" cy="2490147"/>
          </a:xfrm>
          <a:prstGeom prst="rect">
            <a:avLst/>
          </a:prstGeom>
          <a:noFill/>
        </p:spPr>
      </p:pic>
      <p:pic>
        <p:nvPicPr>
          <p:cNvPr id="5124" name="Picture 4" descr="http://www.look.com.ua/large/201301/64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486694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762872" cy="45693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октябре 2002 г. Президентом Бразилии был избран Л.И. </a:t>
            </a:r>
            <a:r>
              <a:rPr lang="ru-RU" sz="2000" dirty="0" err="1" smtClean="0"/>
              <a:t>Лула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Силва</a:t>
            </a:r>
            <a:r>
              <a:rPr lang="ru-RU" sz="2000" dirty="0" smtClean="0"/>
              <a:t>, представитель левых сил. </a:t>
            </a:r>
            <a:endParaRPr lang="ru-RU" sz="2000" dirty="0"/>
          </a:p>
        </p:txBody>
      </p:sp>
      <p:pic>
        <p:nvPicPr>
          <p:cNvPr id="4098" name="Picture 2" descr="Luiz Inácio Lula da Sil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602169" cy="47683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6381328"/>
            <a:ext cx="293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Луис </a:t>
            </a:r>
            <a:r>
              <a:rPr lang="ru-RU" b="1" dirty="0" err="1" smtClean="0"/>
              <a:t>Инасиу</a:t>
            </a:r>
            <a:r>
              <a:rPr lang="ru-RU" b="1" dirty="0" smtClean="0"/>
              <a:t> </a:t>
            </a:r>
            <a:r>
              <a:rPr lang="ru-RU" b="1" dirty="0" err="1" smtClean="0"/>
              <a:t>Лула</a:t>
            </a:r>
            <a:r>
              <a:rPr lang="ru-RU" b="1" dirty="0" smtClean="0"/>
              <a:t> да </a:t>
            </a:r>
            <a:r>
              <a:rPr lang="ru-RU" b="1" dirty="0" err="1" smtClean="0"/>
              <a:t>Силва</a:t>
            </a:r>
            <a:endParaRPr lang="ru-RU" dirty="0"/>
          </a:p>
        </p:txBody>
      </p:sp>
      <p:pic>
        <p:nvPicPr>
          <p:cNvPr id="4100" name="Picture 4" descr="http://www.topnews.ru/upload/photo/8d332296/0c5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96952"/>
            <a:ext cx="2592288" cy="366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февраля 2003 г. Стало претворяться в жизнь одно из его предвыборных обещаний – программа «Нет голоду</a:t>
            </a:r>
            <a:r>
              <a:rPr lang="ru-RU" sz="2000" dirty="0" smtClean="0"/>
              <a:t>!». </a:t>
            </a:r>
            <a:r>
              <a:rPr lang="ru-RU" sz="2000" dirty="0" smtClean="0"/>
              <a:t>Цель программы заключалась не только в одноразовой раздаче продовольствия, сколько в том,  чтобы способствовать внедрению новой экономической модели, ориентированной на экономический рост, создание новых рабочих мест, повышение заработной платы и увеличение платежеспособности населения .</a:t>
            </a:r>
            <a:endParaRPr lang="ru-RU" sz="2000" dirty="0"/>
          </a:p>
        </p:txBody>
      </p:sp>
      <p:pic>
        <p:nvPicPr>
          <p:cNvPr id="3074" name="Picture 2" descr="http://lainfo.es/ru/wp-content/uploads/lainfo.es-2410-lu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05064"/>
            <a:ext cx="4032448" cy="268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Важным шагом  на пути реализации социальных программ стало создание министерства по  делам городов, министерства по делам женщин, министерства социальной помощи, специального учреждения по обеспечению расового равенства.</a:t>
            </a:r>
            <a:endParaRPr lang="ru-RU" sz="2000" dirty="0"/>
          </a:p>
        </p:txBody>
      </p:sp>
      <p:pic>
        <p:nvPicPr>
          <p:cNvPr id="2050" name="Picture 2" descr="http://images.unian.net/photos/2013_07/1375109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076" y="3861048"/>
            <a:ext cx="3794957" cy="2759970"/>
          </a:xfrm>
          <a:prstGeom prst="rect">
            <a:avLst/>
          </a:prstGeom>
          <a:noFill/>
        </p:spPr>
      </p:pic>
      <p:pic>
        <p:nvPicPr>
          <p:cNvPr id="2052" name="Picture 4" descr="http://xsport.ua/upload/news-photos/football4/fan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752528" cy="316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2004-2005 гг. правительству удалось вывести страну на путь улучшения макроэкономических показателей. </a:t>
            </a:r>
            <a:endParaRPr lang="ru-RU" sz="2000" dirty="0"/>
          </a:p>
        </p:txBody>
      </p:sp>
      <p:pic>
        <p:nvPicPr>
          <p:cNvPr id="1026" name="Picture 2" descr="http://braziliyaway.ru/sites/all/field/image/flag-bras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6829425" cy="38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432048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2010г. На президентских выборах победила </a:t>
            </a:r>
            <a:r>
              <a:rPr lang="ru-RU" sz="2000" dirty="0" err="1" smtClean="0"/>
              <a:t>Дилма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Руссефф</a:t>
            </a:r>
            <a:r>
              <a:rPr lang="ru-RU" sz="2000" dirty="0" smtClean="0"/>
              <a:t>, представительница правящей партии трудящихся и глава аппарата лидера Бразилии Л.И. </a:t>
            </a:r>
            <a:r>
              <a:rPr lang="ru-RU" sz="2000" dirty="0" err="1" smtClean="0"/>
              <a:t>Лула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Силвы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1748" name="Picture 4" descr="Dilma Rousseff - foto oficial 2011-01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240360" cy="48605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68144" y="6381328"/>
            <a:ext cx="205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Дилма</a:t>
            </a:r>
            <a:r>
              <a:rPr lang="ru-RU" b="1" dirty="0" smtClean="0"/>
              <a:t> </a:t>
            </a:r>
            <a:r>
              <a:rPr lang="ru-RU" b="1" dirty="0" err="1" smtClean="0"/>
              <a:t>Вана</a:t>
            </a:r>
            <a:r>
              <a:rPr lang="ru-RU" b="1" dirty="0" smtClean="0"/>
              <a:t> </a:t>
            </a:r>
            <a:r>
              <a:rPr lang="ru-RU" b="1" dirty="0" err="1" smtClean="0"/>
              <a:t>Русеф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Русефф</a:t>
            </a:r>
            <a:r>
              <a:rPr lang="ru-RU" sz="2000" dirty="0" smtClean="0"/>
              <a:t> заявила о намерении продолжать экономический курс своего </a:t>
            </a:r>
            <a:r>
              <a:rPr lang="ru-RU" sz="2000" dirty="0" smtClean="0"/>
              <a:t>предшественника. Во внешней политике президент определила приоритетным направлением интеграцию в блок БРИК ( в него входят Бразилия, Россия, Индия и Китай)</a:t>
            </a:r>
            <a:endParaRPr lang="ru-RU" sz="2000" dirty="0"/>
          </a:p>
        </p:txBody>
      </p:sp>
      <p:pic>
        <p:nvPicPr>
          <p:cNvPr id="30722" name="Picture 2" descr="http://scd.ru.rfi.fr/sites/russian.filesrfi/imagecache/rfi_16x9_1024_578/sites/images.rfi.fr/files/aef_image/Lula%20da%20Silva%20and%20president%20elect%20Rousse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6408712" cy="3617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Внешняя </a:t>
            </a:r>
            <a:r>
              <a:rPr lang="ru-RU" b="1" dirty="0" smtClean="0"/>
              <a:t>политика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Сейчас </a:t>
            </a:r>
            <a:r>
              <a:rPr lang="ru-RU" sz="2000" dirty="0" smtClean="0"/>
              <a:t>Бразилия </a:t>
            </a:r>
            <a:r>
              <a:rPr lang="ru-RU" sz="2000" dirty="0" smtClean="0"/>
              <a:t>является членом Межамериканского договора о взаимной помощи и членом Организации американских государств. Недавно Бразилия стала предоставлять высокий приоритет отношениям со своими южноамериканскими соседями и вошла в состав Амазонского пакта, Латиноамериканской ассоциации интеграции и </a:t>
            </a:r>
            <a:r>
              <a:rPr lang="ru-RU" sz="2000" dirty="0" err="1" smtClean="0"/>
              <a:t>Меркосура</a:t>
            </a:r>
            <a:r>
              <a:rPr lang="ru-RU" sz="2000" dirty="0" smtClean="0"/>
              <a:t>. Вместе с Аргентиной, Чили и США, Бразилия — один из гарантов </a:t>
            </a:r>
            <a:r>
              <a:rPr lang="ru-RU" sz="2000" dirty="0" err="1" smtClean="0"/>
              <a:t>перуано-эквадорского</a:t>
            </a:r>
            <a:r>
              <a:rPr lang="ru-RU" sz="2000" dirty="0" smtClean="0"/>
              <a:t> мирного процесса. Она посылала солдат в составе войск ООН для сохранения мира в Бельгийское Конго, Кипр, Мозамбик, Анголу, Восточный Тимор и Гаити.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/>
              <a:t>Obrigado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atenção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ixelvault.ru/upload/photos/user_35/rio-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525372" cy="852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Брази́лия</a:t>
            </a:r>
            <a:r>
              <a:rPr lang="ru-RU" sz="2000" b="1" dirty="0" smtClean="0"/>
              <a:t> </a:t>
            </a:r>
            <a:r>
              <a:rPr lang="ru-RU" sz="2000" dirty="0" smtClean="0"/>
              <a:t>или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Федерати́вная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Респу́блика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Брази́лия</a:t>
            </a:r>
            <a:r>
              <a:rPr lang="ru-RU" sz="2000" dirty="0" smtClean="0"/>
              <a:t>  — самое большое по площади и населению государство </a:t>
            </a:r>
            <a:r>
              <a:rPr lang="ru-RU" sz="2000" dirty="0" err="1" smtClean="0"/>
              <a:t>вЮжной</a:t>
            </a:r>
            <a:r>
              <a:rPr lang="ru-RU" sz="2000" dirty="0" smtClean="0"/>
              <a:t> Америке и единственное </a:t>
            </a:r>
            <a:r>
              <a:rPr lang="ru-RU" sz="2000" dirty="0" err="1" smtClean="0"/>
              <a:t>португалоязычное</a:t>
            </a:r>
            <a:r>
              <a:rPr lang="ru-RU" sz="2000" dirty="0" smtClean="0"/>
              <a:t> на американских континентах. Находится на пятом месте среди стран мира по площади и по численности </a:t>
            </a:r>
            <a:r>
              <a:rPr lang="ru-RU" sz="2000" dirty="0" smtClean="0"/>
              <a:t>населения. </a:t>
            </a:r>
            <a:r>
              <a:rPr lang="ru-RU" sz="2000" dirty="0" smtClean="0"/>
              <a:t>Занимает восточную и центральную часть континента</a:t>
            </a:r>
            <a:r>
              <a:rPr lang="ru-RU" sz="2000" dirty="0" smtClean="0"/>
              <a:t>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b="1" dirty="0" smtClean="0"/>
              <a:t>Дата </a:t>
            </a:r>
            <a:r>
              <a:rPr lang="ru-RU" sz="2000" b="1" dirty="0" smtClean="0"/>
              <a:t>независимости</a:t>
            </a:r>
            <a:r>
              <a:rPr lang="ru-RU" sz="2000" dirty="0" smtClean="0"/>
              <a:t>7 сентября </a:t>
            </a:r>
            <a:r>
              <a:rPr lang="ru-RU" sz="2000" dirty="0" smtClean="0"/>
              <a:t>1822 (</a:t>
            </a:r>
            <a:r>
              <a:rPr lang="ru-RU" sz="2000" dirty="0" smtClean="0"/>
              <a:t>от Португалии)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Столица — </a:t>
            </a:r>
            <a:r>
              <a:rPr lang="ru-RU" dirty="0" smtClean="0"/>
              <a:t>город Бразилиа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Montagem Brasí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57399"/>
            <a:ext cx="4320480" cy="54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Государственная </a:t>
            </a:r>
            <a:r>
              <a:rPr lang="ru-RU" dirty="0" smtClean="0"/>
              <a:t>символика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oat of arms of Brazil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5" y="1268760"/>
            <a:ext cx="3762375" cy="3771901"/>
          </a:xfrm>
          <a:prstGeom prst="rect">
            <a:avLst/>
          </a:prstGeom>
          <a:noFill/>
        </p:spPr>
      </p:pic>
      <p:pic>
        <p:nvPicPr>
          <p:cNvPr id="12292" name="Picture 4" descr="Flag of Brazil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680520" cy="3276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 1930—1934 и в 1937—1945 годах — диктатуры </a:t>
            </a:r>
            <a:r>
              <a:rPr lang="ru-RU" sz="2000" dirty="0" err="1" smtClean="0"/>
              <a:t>Варгаса</a:t>
            </a:r>
            <a:r>
              <a:rPr lang="ru-RU" sz="2000" dirty="0" smtClean="0"/>
              <a:t>. В 1964 году в стране был снова совершён военный переворот, в результате которого к власти пришёл маршал </a:t>
            </a:r>
            <a:r>
              <a:rPr lang="ru-RU" sz="2000" dirty="0" err="1" smtClean="0"/>
              <a:t>Умберту</a:t>
            </a:r>
            <a:r>
              <a:rPr lang="ru-RU" sz="2000" dirty="0" smtClean="0"/>
              <a:t> </a:t>
            </a:r>
            <a:r>
              <a:rPr lang="ru-RU" sz="2000" dirty="0" err="1" smtClean="0"/>
              <a:t>Кастелу</a:t>
            </a:r>
            <a:r>
              <a:rPr lang="ru-RU" sz="2000" dirty="0" smtClean="0"/>
              <a:t> </a:t>
            </a:r>
            <a:r>
              <a:rPr lang="ru-RU" sz="2000" dirty="0" err="1" smtClean="0"/>
              <a:t>Бранку</a:t>
            </a:r>
            <a:r>
              <a:rPr lang="ru-RU" sz="2000" dirty="0" smtClean="0"/>
              <a:t>. Это был третий диктаторский режим за всю историю Бразилии. Он просуществовал до 1985 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Getulio Vargas (19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1872208" cy="28170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6381328"/>
            <a:ext cx="278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Жетулиу</a:t>
            </a:r>
            <a:r>
              <a:rPr lang="ru-RU" b="1" dirty="0" smtClean="0"/>
              <a:t> </a:t>
            </a:r>
            <a:r>
              <a:rPr lang="ru-RU" b="1" dirty="0" err="1" smtClean="0"/>
              <a:t>Дорнелис</a:t>
            </a:r>
            <a:r>
              <a:rPr lang="ru-RU" b="1" dirty="0" smtClean="0"/>
              <a:t> </a:t>
            </a:r>
            <a:r>
              <a:rPr lang="ru-RU" b="1" dirty="0" err="1" smtClean="0"/>
              <a:t>Варгас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6309320"/>
            <a:ext cx="383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Умберту</a:t>
            </a:r>
            <a:r>
              <a:rPr lang="ru-RU" b="1" dirty="0" smtClean="0"/>
              <a:t> </a:t>
            </a:r>
            <a:r>
              <a:rPr lang="ru-RU" b="1" dirty="0" err="1" smtClean="0"/>
              <a:t>ди</a:t>
            </a:r>
            <a:r>
              <a:rPr lang="ru-RU" b="1" dirty="0" smtClean="0"/>
              <a:t> </a:t>
            </a:r>
            <a:r>
              <a:rPr lang="ru-RU" b="1" dirty="0" err="1" smtClean="0"/>
              <a:t>Аленкар</a:t>
            </a:r>
            <a:r>
              <a:rPr lang="ru-RU" b="1" dirty="0" smtClean="0"/>
              <a:t> </a:t>
            </a:r>
            <a:r>
              <a:rPr lang="ru-RU" b="1" dirty="0" err="1" smtClean="0"/>
              <a:t>Кастелу</a:t>
            </a:r>
            <a:r>
              <a:rPr lang="ru-RU" b="1" dirty="0" smtClean="0"/>
              <a:t> </a:t>
            </a:r>
            <a:r>
              <a:rPr lang="ru-RU" b="1" dirty="0" err="1" smtClean="0"/>
              <a:t>Бранку</a:t>
            </a:r>
            <a:endParaRPr lang="ru-RU" dirty="0"/>
          </a:p>
        </p:txBody>
      </p:sp>
      <p:pic>
        <p:nvPicPr>
          <p:cNvPr id="11268" name="Picture 4" descr="Castelobr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29000"/>
            <a:ext cx="1944216" cy="290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мае 1985 г. Закончился период военной диктатуры, длившийся 20 лет. Власть перешла к гражданскому президенту </a:t>
            </a:r>
            <a:r>
              <a:rPr lang="ru-RU" sz="2000" dirty="0" err="1" smtClean="0"/>
              <a:t>Т.Невису</a:t>
            </a:r>
            <a:r>
              <a:rPr lang="ru-RU" sz="2000" dirty="0" smtClean="0"/>
              <a:t>. </a:t>
            </a:r>
            <a:r>
              <a:rPr lang="ru-RU" sz="2000" dirty="0" smtClean="0"/>
              <a:t>Избранный президент Бразилии, не вступил в должность в связи с болезнью и последующей смертью.</a:t>
            </a:r>
            <a:endParaRPr lang="ru-RU" sz="2000" dirty="0"/>
          </a:p>
        </p:txBody>
      </p:sp>
      <p:pic>
        <p:nvPicPr>
          <p:cNvPr id="10242" name="Picture 2" descr="Tancredo Ne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2448272" cy="3681682"/>
          </a:xfrm>
          <a:prstGeom prst="rect">
            <a:avLst/>
          </a:prstGeom>
          <a:noFill/>
        </p:spPr>
      </p:pic>
      <p:pic>
        <p:nvPicPr>
          <p:cNvPr id="10244" name="Picture 4" descr="http://planetolog.ru/flags/brazil-p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36957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4906888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1990 г. Главой государства был избран </a:t>
            </a:r>
            <a:r>
              <a:rPr lang="ru-RU" sz="2000" dirty="0" err="1" smtClean="0"/>
              <a:t>Ф.Коллор</a:t>
            </a:r>
            <a:r>
              <a:rPr lang="ru-RU" sz="2000" dirty="0" smtClean="0"/>
              <a:t>. Главные направления его курса заключалось в том, чтобы упразднить государственное регулирование экономики, улучшить часть государственного сектора, заморозить цены и зарплаты, открыть двери для иностранного капитала; однако после обвинений в коррупции </a:t>
            </a:r>
            <a:r>
              <a:rPr lang="ru-RU" sz="2000" dirty="0" err="1" smtClean="0"/>
              <a:t>Коллор</a:t>
            </a:r>
            <a:r>
              <a:rPr lang="ru-RU" sz="2000" dirty="0" smtClean="0"/>
              <a:t> был вынужден оставить свою должность.</a:t>
            </a:r>
          </a:p>
        </p:txBody>
      </p:sp>
      <p:pic>
        <p:nvPicPr>
          <p:cNvPr id="9218" name="Picture 2" descr="Fernando col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672408" cy="48940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6381328"/>
            <a:ext cx="357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Фернанду</a:t>
            </a:r>
            <a:r>
              <a:rPr lang="ru-RU" b="1" dirty="0" smtClean="0"/>
              <a:t> </a:t>
            </a:r>
            <a:r>
              <a:rPr lang="ru-RU" b="1" dirty="0" err="1" smtClean="0"/>
              <a:t>Афонсу</a:t>
            </a:r>
            <a:r>
              <a:rPr lang="ru-RU" b="1" dirty="0" smtClean="0"/>
              <a:t> </a:t>
            </a:r>
            <a:r>
              <a:rPr lang="ru-RU" b="1" dirty="0" err="1" smtClean="0"/>
              <a:t>Колор</a:t>
            </a:r>
            <a:r>
              <a:rPr lang="ru-RU" b="1" dirty="0" smtClean="0"/>
              <a:t> </a:t>
            </a:r>
            <a:r>
              <a:rPr lang="ru-RU" b="1" dirty="0" err="1" smtClean="0"/>
              <a:t>ди</a:t>
            </a:r>
            <a:r>
              <a:rPr lang="ru-RU" b="1" dirty="0" smtClean="0"/>
              <a:t> Мелу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4906888" cy="44973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1994 г. </a:t>
            </a:r>
            <a:r>
              <a:rPr lang="ru-RU" sz="2000" dirty="0" smtClean="0"/>
              <a:t>п</a:t>
            </a:r>
            <a:r>
              <a:rPr lang="ru-RU" sz="2000" dirty="0" smtClean="0"/>
              <a:t>резидентом страны был избран лидер Партии бразильской социал-демократии </a:t>
            </a:r>
            <a:r>
              <a:rPr lang="ru-RU" sz="2000" dirty="0" err="1" smtClean="0"/>
              <a:t>Ф.Кардозу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8194" name="Picture 2" descr="Fhc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312368" cy="45396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6309320"/>
            <a:ext cx="2873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Фернанду</a:t>
            </a:r>
            <a:r>
              <a:rPr lang="ru-RU" b="1" dirty="0" smtClean="0"/>
              <a:t> </a:t>
            </a:r>
            <a:r>
              <a:rPr lang="ru-RU" b="1" dirty="0" err="1" smtClean="0"/>
              <a:t>Энрики</a:t>
            </a:r>
            <a:r>
              <a:rPr lang="ru-RU" b="1" dirty="0" smtClean="0"/>
              <a:t> </a:t>
            </a:r>
            <a:r>
              <a:rPr lang="ru-RU" b="1" dirty="0" err="1" smtClean="0"/>
              <a:t>Кардозу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 годы своего президентства (1994-2002 г.) </a:t>
            </a:r>
            <a:r>
              <a:rPr lang="ru-RU" sz="2000" dirty="0" err="1" smtClean="0"/>
              <a:t>Кардозу</a:t>
            </a:r>
            <a:r>
              <a:rPr lang="ru-RU" sz="2000" dirty="0" smtClean="0"/>
              <a:t> много сделал для ликвидации последствий диктаторский режимов , утверждения принципов демократии в бразильском обществе, либерализации экономической деятельности.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В</a:t>
            </a:r>
            <a:r>
              <a:rPr lang="ru-RU" sz="2000" dirty="0" smtClean="0"/>
              <a:t> 1999 году страну охватил финансовый кризис.</a:t>
            </a:r>
            <a:endParaRPr lang="ru-RU" sz="2000" dirty="0"/>
          </a:p>
        </p:txBody>
      </p:sp>
      <p:pic>
        <p:nvPicPr>
          <p:cNvPr id="7170" name="Picture 2" descr="http://www.space.com.ua/mainsubjects/President_Braz_nt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4176464" cy="313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416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Бразилия</vt:lpstr>
      <vt:lpstr>Слайд 2</vt:lpstr>
      <vt:lpstr>Столица — город Бразилиа</vt:lpstr>
      <vt:lpstr>Государственная символика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Внешняя политика</vt:lpstr>
      <vt:lpstr>Obrigado pela sua atenção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Бразилия 1985-2015 гг.</dc:title>
  <dc:creator>валера</dc:creator>
  <cp:lastModifiedBy>валера</cp:lastModifiedBy>
  <cp:revision>9</cp:revision>
  <dcterms:created xsi:type="dcterms:W3CDTF">2015-04-13T19:15:20Z</dcterms:created>
  <dcterms:modified xsi:type="dcterms:W3CDTF">2015-04-13T20:40:46Z</dcterms:modified>
</cp:coreProperties>
</file>