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2" r:id="rId1"/>
  </p:sldMasterIdLst>
  <p:notesMasterIdLst>
    <p:notesMasterId r:id="rId26"/>
  </p:notesMasterIdLst>
  <p:sldIdLst>
    <p:sldId id="280" r:id="rId2"/>
    <p:sldId id="312" r:id="rId3"/>
    <p:sldId id="307" r:id="rId4"/>
    <p:sldId id="311" r:id="rId5"/>
    <p:sldId id="302" r:id="rId6"/>
    <p:sldId id="295" r:id="rId7"/>
    <p:sldId id="296" r:id="rId8"/>
    <p:sldId id="293" r:id="rId9"/>
    <p:sldId id="265" r:id="rId10"/>
    <p:sldId id="264" r:id="rId11"/>
    <p:sldId id="258" r:id="rId12"/>
    <p:sldId id="286" r:id="rId13"/>
    <p:sldId id="277" r:id="rId14"/>
    <p:sldId id="267" r:id="rId15"/>
    <p:sldId id="292" r:id="rId16"/>
    <p:sldId id="303" r:id="rId17"/>
    <p:sldId id="301" r:id="rId18"/>
    <p:sldId id="291" r:id="rId19"/>
    <p:sldId id="297" r:id="rId20"/>
    <p:sldId id="266" r:id="rId21"/>
    <p:sldId id="262" r:id="rId22"/>
    <p:sldId id="310" r:id="rId23"/>
    <p:sldId id="288" r:id="rId24"/>
    <p:sldId id="27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14" autoAdjust="0"/>
  </p:normalViewPr>
  <p:slideViewPr>
    <p:cSldViewPr>
      <p:cViewPr varScale="1">
        <p:scale>
          <a:sx n="70" d="100"/>
          <a:sy n="70" d="100"/>
        </p:scale>
        <p:origin x="-5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76C9B4-CE47-408A-B0E1-3CD26F754038}" type="doc">
      <dgm:prSet loTypeId="urn:microsoft.com/office/officeart/2005/8/layout/vList2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0CB150-6B08-47EA-A440-CD372A0A0AAB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2009 - by UNESCO - declared Mary </a:t>
          </a:r>
          <a:r>
            <a:rPr lang="en-US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Pryimachenko</a:t>
          </a:r>
          <a:r>
            <a:rPr lang="en-US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year.</a:t>
          </a:r>
          <a:endParaRPr lang="en-US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F82D87BB-618A-43C1-84B3-A483BB1AB4EE}" type="parTrans" cxnId="{AFC7022C-3EC9-42A7-B03F-1D5333F20795}">
      <dgm:prSet/>
      <dgm:spPr/>
      <dgm:t>
        <a:bodyPr/>
        <a:lstStyle/>
        <a:p>
          <a:endParaRPr lang="ru-RU"/>
        </a:p>
      </dgm:t>
    </dgm:pt>
    <dgm:pt modelId="{A7418136-795A-46DC-929C-0052D0A3C6FF}" type="sibTrans" cxnId="{AFC7022C-3EC9-42A7-B03F-1D5333F20795}">
      <dgm:prSet/>
      <dgm:spPr/>
      <dgm:t>
        <a:bodyPr/>
        <a:lstStyle/>
        <a:p>
          <a:endParaRPr lang="ru-RU"/>
        </a:p>
      </dgm:t>
    </dgm:pt>
    <dgm:pt modelId="{895D6A6D-7A10-4D05-A1D4-459EEAE1905D}" type="pres">
      <dgm:prSet presAssocID="{F476C9B4-CE47-408A-B0E1-3CD26F7540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D1FAAA-7ABB-4541-B7BB-1E35028F8521}" type="pres">
      <dgm:prSet presAssocID="{940CB150-6B08-47EA-A440-CD372A0A0A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F272F2-C200-4DFD-9F74-DF7688CC4DAA}" type="presOf" srcId="{940CB150-6B08-47EA-A440-CD372A0A0AAB}" destId="{1ED1FAAA-7ABB-4541-B7BB-1E35028F8521}" srcOrd="0" destOrd="0" presId="urn:microsoft.com/office/officeart/2005/8/layout/vList2"/>
    <dgm:cxn modelId="{AFC7022C-3EC9-42A7-B03F-1D5333F20795}" srcId="{F476C9B4-CE47-408A-B0E1-3CD26F754038}" destId="{940CB150-6B08-47EA-A440-CD372A0A0AAB}" srcOrd="0" destOrd="0" parTransId="{F82D87BB-618A-43C1-84B3-A483BB1AB4EE}" sibTransId="{A7418136-795A-46DC-929C-0052D0A3C6FF}"/>
    <dgm:cxn modelId="{3C9B586C-347C-4BEB-AB3E-9D4D9DF2838D}" type="presOf" srcId="{F476C9B4-CE47-408A-B0E1-3CD26F754038}" destId="{895D6A6D-7A10-4D05-A1D4-459EEAE1905D}" srcOrd="0" destOrd="0" presId="urn:microsoft.com/office/officeart/2005/8/layout/vList2"/>
    <dgm:cxn modelId="{F4FD934D-DE9F-4C97-BD13-C49D1EE10BEB}" type="presParOf" srcId="{895D6A6D-7A10-4D05-A1D4-459EEAE1905D}" destId="{1ED1FAAA-7ABB-4541-B7BB-1E35028F85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9FB106-CA42-4C88-8049-272013CD491B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C27B76-E9A8-4B82-B462-ED75AC661D83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n-US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In honor of artist named minor planet 14624 </a:t>
          </a:r>
          <a:r>
            <a:rPr lang="en-US" b="1" cap="all" spc="0" dirty="0" err="1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Primachenko</a:t>
          </a:r>
          <a:r>
            <a:rPr lang="en-US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.</a:t>
          </a:r>
          <a:endParaRPr lang="en-US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74158D21-CA3F-40DA-B1E0-2FE385841157}" type="parTrans" cxnId="{C6F14CC0-7AAB-4371-939A-8BE4CD9941E1}">
      <dgm:prSet/>
      <dgm:spPr/>
      <dgm:t>
        <a:bodyPr/>
        <a:lstStyle/>
        <a:p>
          <a:endParaRPr lang="ru-RU"/>
        </a:p>
      </dgm:t>
    </dgm:pt>
    <dgm:pt modelId="{EAEDB4B1-8111-4380-8963-26B25117A01B}" type="sibTrans" cxnId="{C6F14CC0-7AAB-4371-939A-8BE4CD9941E1}">
      <dgm:prSet/>
      <dgm:spPr/>
      <dgm:t>
        <a:bodyPr/>
        <a:lstStyle/>
        <a:p>
          <a:endParaRPr lang="ru-RU"/>
        </a:p>
      </dgm:t>
    </dgm:pt>
    <dgm:pt modelId="{B5C59E9E-C13B-47F3-9E15-C6FEAF2FE70B}" type="pres">
      <dgm:prSet presAssocID="{AB9FB106-CA42-4C88-8049-272013CD49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746DC0-28A7-488B-B0B5-177860901C81}" type="pres">
      <dgm:prSet presAssocID="{E1C27B76-E9A8-4B82-B462-ED75AC661D8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F5D105-8F47-4304-8785-181F9FB24404}" type="presOf" srcId="{AB9FB106-CA42-4C88-8049-272013CD491B}" destId="{B5C59E9E-C13B-47F3-9E15-C6FEAF2FE70B}" srcOrd="0" destOrd="0" presId="urn:microsoft.com/office/officeart/2005/8/layout/vList2"/>
    <dgm:cxn modelId="{C6F14CC0-7AAB-4371-939A-8BE4CD9941E1}" srcId="{AB9FB106-CA42-4C88-8049-272013CD491B}" destId="{E1C27B76-E9A8-4B82-B462-ED75AC661D83}" srcOrd="0" destOrd="0" parTransId="{74158D21-CA3F-40DA-B1E0-2FE385841157}" sibTransId="{EAEDB4B1-8111-4380-8963-26B25117A01B}"/>
    <dgm:cxn modelId="{28080631-81D4-4827-B8B4-84D25A2A662C}" type="presOf" srcId="{E1C27B76-E9A8-4B82-B462-ED75AC661D83}" destId="{20746DC0-28A7-488B-B0B5-177860901C81}" srcOrd="0" destOrd="0" presId="urn:microsoft.com/office/officeart/2005/8/layout/vList2"/>
    <dgm:cxn modelId="{B05AC81B-4420-433A-BAC1-33FFD8C3F1E7}" type="presParOf" srcId="{B5C59E9E-C13B-47F3-9E15-C6FEAF2FE70B}" destId="{20746DC0-28A7-488B-B0B5-177860901C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D1FAAA-7ABB-4541-B7BB-1E35028F8521}">
      <dsp:nvSpPr>
        <dsp:cNvPr id="0" name=""/>
        <dsp:cNvSpPr/>
      </dsp:nvSpPr>
      <dsp:spPr>
        <a:xfrm>
          <a:off x="0" y="44471"/>
          <a:ext cx="8337301" cy="1737450"/>
        </a:xfrm>
        <a:prstGeom prst="roundRect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90500" prstMaterial="powder">
          <a:bevelT w="508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2009 - by UNESCO - declared Mary </a:t>
          </a:r>
          <a:r>
            <a:rPr lang="en-US" sz="45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Pryimachenko</a:t>
          </a:r>
          <a:r>
            <a:rPr lang="en-US" sz="45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year.</a:t>
          </a:r>
          <a:endParaRPr lang="en-US" sz="45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0" y="44471"/>
        <a:ext cx="8337301" cy="17374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746DC0-28A7-488B-B0B5-177860901C81}">
      <dsp:nvSpPr>
        <dsp:cNvPr id="0" name=""/>
        <dsp:cNvSpPr/>
      </dsp:nvSpPr>
      <dsp:spPr>
        <a:xfrm>
          <a:off x="0" y="17279"/>
          <a:ext cx="8141468" cy="2053350"/>
        </a:xfrm>
        <a:prstGeom prst="roundRect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381000" prstMaterial="powder">
          <a:bevelT w="508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In honor of artist named minor planet 14624 </a:t>
          </a:r>
          <a:r>
            <a:rPr lang="en-US" sz="3900" b="1" kern="1200" cap="all" spc="0" dirty="0" err="1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Primachenko</a:t>
          </a:r>
          <a:r>
            <a:rPr lang="en-US" sz="39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.</a:t>
          </a:r>
          <a:endParaRPr lang="en-US" sz="39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0" y="17279"/>
        <a:ext cx="8141468" cy="2053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301B7B4-F82F-4637-B145-6DC2A96DECF9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C473392-EFD5-4D23-BEF4-6939BC73D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1493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73392-EFD5-4D23-BEF4-6939BC73D67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73392-EFD5-4D23-BEF4-6939BC73D67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73392-EFD5-4D23-BEF4-6939BC73D67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73392-EFD5-4D23-BEF4-6939BC73D67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73392-EFD5-4D23-BEF4-6939BC73D67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73392-EFD5-4D23-BEF4-6939BC73D67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73392-EFD5-4D23-BEF4-6939BC73D67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73392-EFD5-4D23-BEF4-6939BC73D67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73392-EFD5-4D23-BEF4-6939BC73D67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73392-EFD5-4D23-BEF4-6939BC73D67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73392-EFD5-4D23-BEF4-6939BC73D67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73392-EFD5-4D23-BEF4-6939BC73D67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73392-EFD5-4D23-BEF4-6939BC73D67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73392-EFD5-4D23-BEF4-6939BC73D67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73392-EFD5-4D23-BEF4-6939BC73D67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73392-EFD5-4D23-BEF4-6939BC73D67D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73392-EFD5-4D23-BEF4-6939BC73D67D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73392-EFD5-4D23-BEF4-6939BC73D67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73392-EFD5-4D23-BEF4-6939BC73D67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73392-EFD5-4D23-BEF4-6939BC73D67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73392-EFD5-4D23-BEF4-6939BC73D67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73392-EFD5-4D23-BEF4-6939BC73D67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73392-EFD5-4D23-BEF4-6939BC73D67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73392-EFD5-4D23-BEF4-6939BC73D67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7B91D7A-2B02-4441-AFF1-92807E761B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8A4FF2-3F53-4DEB-9356-3968B63C25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BD65996-7888-46FD-9F34-AE90029959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3EC57-9321-4DA4-8FB6-36D60D546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5098904"/>
      </p:ext>
    </p:extLst>
  </p:cSld>
  <p:clrMapOvr>
    <a:masterClrMapping/>
  </p:clrMapOvr>
  <p:transition spd="slow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A8D86-C7D4-465A-9E65-FF49C3EDA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835127"/>
      </p:ext>
    </p:extLst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0868F5-B6A7-4562-BA12-43DC4C0C29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0A8A0D61-D558-489F-A07B-9C7A964CFA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9F5463-AA3C-4E2F-A07F-71DDCAFF72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23245E-C3B5-40D3-8974-D3D72E56EF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7C3BDB-3A98-4BE9-B970-357833BF32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E8CED0-BE5B-4D34-BF13-AED2E1246A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126BC7-0DC6-4AE8-966B-9133D55E39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B2B7B5-F9EE-4F29-AD77-59594B6947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1C7294A-5C15-4790-9BCE-01F7557475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  <p:sldLayoutId id="2147484414" r:id="rId12"/>
    <p:sldLayoutId id="2147484415" r:id="rId13"/>
  </p:sldLayoutIdLst>
  <p:transition spd="slow">
    <p:wheel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9" descr="Портр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5689600" cy="3884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6238" y="6169025"/>
            <a:ext cx="260985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(1907-1997)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403648" y="3933031"/>
            <a:ext cx="5834063" cy="2308324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</a:rPr>
              <a:t>Maria </a:t>
            </a:r>
            <a:r>
              <a:rPr lang="en-US" sz="7200" dirty="0" err="1" smtClean="0">
                <a:solidFill>
                  <a:schemeClr val="accent2">
                    <a:lumMod val="50000"/>
                  </a:schemeClr>
                </a:solidFill>
              </a:rPr>
              <a:t>Prymachenko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6211669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Виконала:Тимошенко Єлизавета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Сло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3568" y="548680"/>
            <a:ext cx="7490443" cy="500607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07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6092825"/>
            <a:ext cx="8229600" cy="765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dirty="0" smtClean="0"/>
              <a:t>“Elephant”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Мавпа їде на чотириголовому звiр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7397380" cy="568863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2457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805488"/>
            <a:ext cx="8229600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395288" y="692150"/>
            <a:ext cx="7561088" cy="353943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“Animal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series`s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"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Prymachenko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- thing unique and does not analogues in Ukrainian nor in the world.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Fantastic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beasts - a work of the imagination of the artist. Such animals do not exist in nature.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defRPr/>
            </a:pP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«Як у Чорнобилi було горе iз блокомА дiд корову пас там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115888"/>
            <a:ext cx="8208962" cy="5876925"/>
          </a:xfrm>
          <a:noFill/>
        </p:spPr>
      </p:pic>
      <p:sp>
        <p:nvSpPr>
          <p:cNvPr id="2969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835696" y="5876925"/>
            <a:ext cx="7078240" cy="9810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sz="2800" b="1" dirty="0" err="1" smtClean="0">
                <a:solidFill>
                  <a:schemeClr val="tx1"/>
                </a:solidFill>
              </a:rPr>
              <a:t>“</a:t>
            </a:r>
            <a:r>
              <a:rPr lang="uk-UA" sz="1400" b="1" dirty="0" err="1" smtClean="0">
                <a:solidFill>
                  <a:schemeClr val="tx1"/>
                </a:solidFill>
              </a:rPr>
              <a:t>Як</a:t>
            </a:r>
            <a:r>
              <a:rPr lang="uk-UA" sz="1400" b="1" dirty="0" smtClean="0">
                <a:solidFill>
                  <a:schemeClr val="tx1"/>
                </a:solidFill>
              </a:rPr>
              <a:t> у Чорнобилі було горе із блоком,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sz="1400" b="1" dirty="0" smtClean="0">
                <a:solidFill>
                  <a:schemeClr val="tx1"/>
                </a:solidFill>
              </a:rPr>
              <a:t> а дід корову пас там…”</a:t>
            </a:r>
            <a:endParaRPr lang="ru-RU" sz="1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Лесной павли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404813"/>
            <a:ext cx="7993063" cy="54721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3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949950"/>
            <a:ext cx="8229600" cy="908050"/>
          </a:xfrm>
        </p:spPr>
        <p:txBody>
          <a:bodyPr/>
          <a:lstStyle/>
          <a:p>
            <a:pPr algn="ctr">
              <a:buNone/>
            </a:pPr>
            <a:r>
              <a:rPr lang="uk-UA" sz="2800" b="1" dirty="0" smtClean="0">
                <a:solidFill>
                  <a:schemeClr val="tx1"/>
                </a:solidFill>
              </a:rPr>
              <a:t>“</a:t>
            </a:r>
            <a:r>
              <a:rPr lang="en-US" sz="2800" dirty="0" smtClean="0"/>
              <a:t>Forest peacock</a:t>
            </a:r>
            <a:r>
              <a:rPr lang="uk-UA" sz="2800" b="1" dirty="0" smtClean="0">
                <a:solidFill>
                  <a:schemeClr val="tx1"/>
                </a:solidFill>
              </a:rPr>
              <a:t>”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664347" cy="56612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6588224" y="6165304"/>
            <a:ext cx="1656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tits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7632700" cy="509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127875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Прямоугольник 1"/>
          <p:cNvSpPr>
            <a:spLocks noChangeArrowheads="1"/>
          </p:cNvSpPr>
          <p:nvPr/>
        </p:nvSpPr>
        <p:spPr bwMode="auto">
          <a:xfrm>
            <a:off x="5580112" y="6021288"/>
            <a:ext cx="2376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en-US" dirty="0" err="1" smtClean="0"/>
              <a:t>guelder</a:t>
            </a:r>
            <a:r>
              <a:rPr lang="en-US" dirty="0" smtClean="0"/>
              <a:t> rose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Васильки в синей ваз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980727"/>
            <a:ext cx="3456384" cy="4811671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51" name="Picture 10" descr="Подсолнух жизн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8" y="980728"/>
            <a:ext cx="3369134" cy="4824536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556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57200" y="6021388"/>
            <a:ext cx="4038600" cy="5762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400" b="1" dirty="0" smtClean="0">
                <a:solidFill>
                  <a:schemeClr val="tx1"/>
                </a:solidFill>
              </a:rPr>
              <a:t>“</a:t>
            </a:r>
            <a:r>
              <a:rPr lang="en-US" sz="2400" b="1" dirty="0" smtClean="0">
                <a:solidFill>
                  <a:schemeClr val="tx1"/>
                </a:solidFill>
              </a:rPr>
              <a:t>Flowers in blue vase</a:t>
            </a:r>
            <a:r>
              <a:rPr lang="uk-UA" sz="2400" b="1" dirty="0" smtClean="0">
                <a:solidFill>
                  <a:schemeClr val="tx1"/>
                </a:solidFill>
              </a:rPr>
              <a:t>”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23557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4648200" y="6021388"/>
            <a:ext cx="4038600" cy="5032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400" b="1" dirty="0" smtClean="0">
                <a:solidFill>
                  <a:schemeClr val="tx1"/>
                </a:solidFill>
              </a:rPr>
              <a:t>“</a:t>
            </a:r>
            <a:r>
              <a:rPr lang="en-US" sz="2400" b="1" dirty="0" smtClean="0">
                <a:solidFill>
                  <a:schemeClr val="tx1"/>
                </a:solidFill>
              </a:rPr>
              <a:t>Sunflower of life</a:t>
            </a:r>
            <a:r>
              <a:rPr lang="uk-UA" sz="2400" b="1" dirty="0" smtClean="0">
                <a:solidFill>
                  <a:schemeClr val="tx1"/>
                </a:solidFill>
              </a:rPr>
              <a:t>”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  <p:bldP spid="2355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7499350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6156176" y="6309320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 smtClean="0"/>
              <a:t>«</a:t>
            </a:r>
            <a:r>
              <a:rPr lang="en-US" dirty="0" smtClean="0"/>
              <a:t>wedding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364088" cy="434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4509120"/>
            <a:ext cx="6120681" cy="23488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Maria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Prymachenko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- Ukrainian folk artist, representative of "national primitive " ("naive art"), winner of the National Prize of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Ukraine name of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Shevchenko, one of the most famous Ukrainian artists.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Сватает Иван Галю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64931" y="332656"/>
            <a:ext cx="7849441" cy="54006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6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07904" y="5949950"/>
            <a:ext cx="4978896" cy="6477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uk-UA" sz="1600" b="1" dirty="0" err="1" smtClean="0">
                <a:solidFill>
                  <a:schemeClr val="tx1"/>
                </a:solidFill>
                <a:latin typeface="Comic Sans MS" pitchFamily="66" charset="0"/>
              </a:rPr>
              <a:t>“Сватає</a:t>
            </a:r>
            <a:r>
              <a:rPr lang="uk-UA" sz="1600" b="1" dirty="0" smtClean="0">
                <a:solidFill>
                  <a:schemeClr val="tx1"/>
                </a:solidFill>
                <a:latin typeface="Comic Sans MS" pitchFamily="66" charset="0"/>
              </a:rPr>
              <a:t> Іван </a:t>
            </a:r>
            <a:r>
              <a:rPr lang="uk-UA" sz="1600" b="1" dirty="0" err="1" smtClean="0">
                <a:solidFill>
                  <a:schemeClr val="tx1"/>
                </a:solidFill>
                <a:latin typeface="Comic Sans MS" pitchFamily="66" charset="0"/>
              </a:rPr>
              <a:t>Галю”</a:t>
            </a:r>
            <a:endParaRPr lang="ru-RU" sz="16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Сидит баба на печи, прядет кудел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332656"/>
            <a:ext cx="7288995" cy="5333114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67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843808" y="6021388"/>
            <a:ext cx="5328592" cy="576262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“</a:t>
            </a:r>
            <a:r>
              <a:rPr lang="ru-RU" sz="2000" b="1" dirty="0" err="1" smtClean="0">
                <a:solidFill>
                  <a:schemeClr val="tx1"/>
                </a:solidFill>
              </a:rPr>
              <a:t>Сидить</a:t>
            </a:r>
            <a:r>
              <a:rPr lang="ru-RU" sz="2000" b="1" dirty="0" smtClean="0">
                <a:solidFill>
                  <a:schemeClr val="tx1"/>
                </a:solidFill>
              </a:rPr>
              <a:t> баба на </a:t>
            </a:r>
            <a:r>
              <a:rPr lang="ru-RU" sz="2000" b="1" dirty="0" err="1" smtClean="0">
                <a:solidFill>
                  <a:schemeClr val="tx1"/>
                </a:solidFill>
              </a:rPr>
              <a:t>печі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пряде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куделицю</a:t>
            </a:r>
            <a:r>
              <a:rPr lang="ru-RU" sz="2000" b="1" dirty="0" smtClean="0">
                <a:solidFill>
                  <a:schemeClr val="tx1"/>
                </a:solidFill>
              </a:rPr>
              <a:t>»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99992" y="4365104"/>
            <a:ext cx="3455988" cy="21363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i="1" dirty="0"/>
              <a:t> </a:t>
            </a:r>
            <a:endParaRPr lang="ru-RU" dirty="0"/>
          </a:p>
        </p:txBody>
      </p:sp>
      <p:pic>
        <p:nvPicPr>
          <p:cNvPr id="10244" name="Picture 2" descr="C:\Users\User\Desktop\prymachenko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5220072" cy="3779331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293096"/>
            <a:ext cx="8028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Her paintings are exhibited at shows with great success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in France, Canada, Poland, Russia, Germany and many other countries. In 1937 at the World Exhibition in Paris Maria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Prymachenko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received a gold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medal.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11163" y="1098550"/>
          <a:ext cx="8337301" cy="1826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534988" y="3789363"/>
          <a:ext cx="8141468" cy="2087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650" y="1052513"/>
            <a:ext cx="75041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707904" y="0"/>
            <a:ext cx="4881736" cy="51678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Monuments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9940" name="Picture 10" descr="Bogdanivka_Jagotyn_(Bilokur)_004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548680"/>
            <a:ext cx="4029912" cy="4824536"/>
          </a:xfrm>
          <a:effectLst>
            <a:softEdge rad="112500"/>
          </a:effectLst>
        </p:spPr>
      </p:pic>
      <p:sp>
        <p:nvSpPr>
          <p:cNvPr id="44038" name="Rectangle 8"/>
          <p:cNvSpPr>
            <a:spLocks noGrp="1" noChangeArrowheads="1"/>
          </p:cNvSpPr>
          <p:nvPr>
            <p:ph sz="quarter" idx="2"/>
          </p:nvPr>
        </p:nvSpPr>
        <p:spPr>
          <a:xfrm>
            <a:off x="467544" y="5805264"/>
            <a:ext cx="3385021" cy="7652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Yagotun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city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9" descr="статуя Київ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02"/>
          <a:stretch/>
        </p:blipFill>
        <p:spPr bwMode="auto">
          <a:xfrm>
            <a:off x="4283968" y="620688"/>
            <a:ext cx="3888431" cy="5128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056" y="594928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Kiev city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052736"/>
            <a:ext cx="71287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She was born in the village </a:t>
            </a:r>
            <a:r>
              <a:rPr lang="en-US" sz="2800" i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Bolotnya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in Kyiv, in a family where revered folk crafts, customs and traditions of the Ukrainian people. From his father, a carpenter and</a:t>
            </a:r>
            <a:b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mother-sewers, Maria </a:t>
            </a:r>
            <a:r>
              <a:rPr lang="en-US" sz="2800" i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Prymachenko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inherited a love of beauty of his native land, to folk art. In artistic arsenal </a:t>
            </a:r>
            <a:r>
              <a:rPr lang="en-US" sz="2800" i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Prymachenko's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no "professional tricks" her drawings made ​​on plain </a:t>
            </a:r>
            <a:r>
              <a:rPr lang="en-US" sz="2800" i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Whatman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paper brushes factory production</a:t>
            </a:r>
            <a:b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with the use of gouache and watercolor.</a:t>
            </a:r>
            <a:endParaRPr lang="ru-RU" sz="2800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779912" y="1268760"/>
            <a:ext cx="4464496" cy="4176464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childhood artist was sick polio.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  Maria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Oksentiyivna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with dignity and courage had carried all life adversity. her son Theodore - folk artist, he was her student and friend.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2293" name="Picture 2" descr="D:\мамине\ЗАГРУЗКИ\pics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4188"/>
            <a:ext cx="36004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7848600" cy="495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5148064" y="6021288"/>
            <a:ext cx="2518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 smtClean="0"/>
              <a:t>«</a:t>
            </a:r>
            <a:r>
              <a:rPr lang="en-US" dirty="0" smtClean="0"/>
              <a:t>Animal go for a walk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09"/>
          <a:stretch>
            <a:fillRect/>
          </a:stretch>
        </p:blipFill>
        <p:spPr bwMode="auto">
          <a:xfrm>
            <a:off x="179388" y="630238"/>
            <a:ext cx="8574087" cy="4760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6948264" y="5877272"/>
            <a:ext cx="1301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/>
              <a:t>“Lion”</a:t>
            </a:r>
            <a:endParaRPr lang="ru-RU" sz="2800" b="1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94713" cy="5737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3563888" y="6237312"/>
            <a:ext cx="2516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 smtClean="0"/>
              <a:t>«</a:t>
            </a:r>
            <a:r>
              <a:rPr lang="en-US" b="1" dirty="0" smtClean="0"/>
              <a:t>Blue goby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7848600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5661248"/>
            <a:ext cx="2699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“Goby”</a:t>
            </a:r>
            <a:endParaRPr lang="ru-RU" sz="28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Миллиард лет прошло, а таких обезьян не был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204" y="332655"/>
            <a:ext cx="7547180" cy="53710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66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5949950"/>
            <a:ext cx="8229600" cy="7191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400" b="1" dirty="0" smtClean="0">
                <a:solidFill>
                  <a:schemeClr val="tx1"/>
                </a:solidFill>
              </a:rPr>
              <a:t>“</a:t>
            </a:r>
            <a:r>
              <a:rPr lang="en-US" sz="2400" b="1" dirty="0" smtClean="0">
                <a:solidFill>
                  <a:schemeClr val="tx1"/>
                </a:solidFill>
              </a:rPr>
              <a:t>Monkey”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514</TotalTime>
  <Words>284</Words>
  <Application>Microsoft Office PowerPoint</Application>
  <PresentationFormat>Экран (4:3)</PresentationFormat>
  <Paragraphs>57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Monuments </vt:lpstr>
    </vt:vector>
  </TitlesOfParts>
  <Company>NhT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МАРІЯ ПРИМАЧЕНКО</dc:title>
  <dc:creator>Diana</dc:creator>
  <cp:lastModifiedBy>Лиза</cp:lastModifiedBy>
  <cp:revision>57</cp:revision>
  <dcterms:created xsi:type="dcterms:W3CDTF">2011-02-10T18:04:54Z</dcterms:created>
  <dcterms:modified xsi:type="dcterms:W3CDTF">2013-03-14T18:06:41Z</dcterms:modified>
</cp:coreProperties>
</file>