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Розташування</a:t>
            </a:r>
            <a:r>
              <a:rPr lang="uk-UA" baseline="0" dirty="0" smtClean="0"/>
              <a:t> на континентах</a:t>
            </a:r>
            <a:endParaRPr lang="ru-RU" dirty="0"/>
          </a:p>
        </c:rich>
      </c:tx>
      <c:layout>
        <c:manualLayout>
          <c:xMode val="edge"/>
          <c:yMode val="edge"/>
          <c:x val="0.34775937205962465"/>
          <c:y val="2.244826128715590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Азія</c:v>
                </c:pt>
                <c:pt idx="1">
                  <c:v>Європа</c:v>
                </c:pt>
                <c:pt idx="2">
                  <c:v>Пд Америка</c:v>
                </c:pt>
                <c:pt idx="3">
                  <c:v>Пн Америка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42.8</c:v>
                </c:pt>
                <c:pt idx="1">
                  <c:v>14.2</c:v>
                </c:pt>
                <c:pt idx="2">
                  <c:v>28.5</c:v>
                </c:pt>
                <c:pt idx="3">
                  <c:v>14.2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Сім чудес 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Tm="43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фондом «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див </a:t>
            </a:r>
            <a:r>
              <a:rPr lang="ru-RU" dirty="0" err="1" smtClean="0"/>
              <a:t>світу</a:t>
            </a:r>
            <a:r>
              <a:rPr lang="ru-RU" dirty="0" smtClean="0"/>
              <a:t>» (</a:t>
            </a:r>
            <a:r>
              <a:rPr lang="en-US" dirty="0" smtClean="0"/>
              <a:t>NOWC),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чудес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списком </a:t>
            </a:r>
            <a:r>
              <a:rPr lang="ru-RU" dirty="0" err="1" smtClean="0"/>
              <a:t>сучасних</a:t>
            </a:r>
            <a:r>
              <a:rPr lang="ru-RU" dirty="0" smtClean="0"/>
              <a:t> чудес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для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повторення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сімома</a:t>
            </a:r>
            <a:r>
              <a:rPr lang="ru-RU" dirty="0" smtClean="0"/>
              <a:t> </a:t>
            </a:r>
            <a:r>
              <a:rPr lang="ru-RU" dirty="0" err="1" smtClean="0"/>
              <a:t>стародавніми</a:t>
            </a:r>
            <a:r>
              <a:rPr lang="ru-RU" dirty="0" smtClean="0"/>
              <a:t> дивами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Засновник</a:t>
            </a:r>
            <a:r>
              <a:rPr lang="ru-RU" dirty="0" smtClean="0"/>
              <a:t> фонду — </a:t>
            </a:r>
            <a:r>
              <a:rPr lang="ru-RU" dirty="0" err="1" smtClean="0"/>
              <a:t>швейцарський</a:t>
            </a:r>
            <a:r>
              <a:rPr lang="ru-RU" dirty="0" smtClean="0"/>
              <a:t> </a:t>
            </a:r>
            <a:r>
              <a:rPr lang="ru-RU" dirty="0" err="1" smtClean="0"/>
              <a:t>міліонер</a:t>
            </a:r>
            <a:r>
              <a:rPr lang="ru-RU" dirty="0" smtClean="0"/>
              <a:t> </a:t>
            </a:r>
            <a:r>
              <a:rPr lang="ru-RU" dirty="0" smtClean="0"/>
              <a:t>Бернард Вебер.</a:t>
            </a:r>
            <a:endParaRPr lang="ru-RU" dirty="0"/>
          </a:p>
        </p:txBody>
      </p:sp>
    </p:spTree>
  </p:cSld>
  <p:clrMapOvr>
    <a:masterClrMapping/>
  </p:clrMapOvr>
  <p:transition advTm="5657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1857364"/>
            <a:ext cx="4038600" cy="4525963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397000"/>
          <a:ext cx="6119834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307183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Регіон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Місцезнаходження</a:t>
                      </a:r>
                      <a:endParaRPr lang="ru-RU" dirty="0"/>
                    </a:p>
                  </a:txBody>
                  <a:tcPr/>
                </a:tc>
              </a:tr>
              <a:tr h="661028">
                <a:tc>
                  <a:txBody>
                    <a:bodyPr/>
                    <a:lstStyle/>
                    <a:p>
                      <a:r>
                        <a:rPr lang="uk-UA" dirty="0" smtClean="0"/>
                        <a:t>Великий Китайський</a:t>
                      </a:r>
                      <a:r>
                        <a:rPr lang="uk-UA" baseline="0" dirty="0" smtClean="0"/>
                        <a:t>  мур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Азія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</a:tr>
              <a:tr h="120330">
                <a:tc>
                  <a:txBody>
                    <a:bodyPr/>
                    <a:lstStyle/>
                    <a:p>
                      <a:r>
                        <a:rPr lang="uk-UA" dirty="0" smtClean="0"/>
                        <a:t>Петра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Азія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Йорданія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Тадж-Махал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Азія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Агра, Індія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Колізей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Європа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Рим,Італія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Мачу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-Пікчу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Пд</a:t>
                      </a:r>
                      <a:r>
                        <a:rPr lang="uk-UA" dirty="0" smtClean="0"/>
                        <a:t> Америка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Куско</a:t>
                      </a:r>
                      <a:r>
                        <a:rPr lang="uk-UA" dirty="0" smtClean="0"/>
                        <a:t>, Перу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Христос Спаситель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Пд</a:t>
                      </a:r>
                      <a:r>
                        <a:rPr lang="uk-UA" dirty="0" smtClean="0"/>
                        <a:t> Америка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Ріо-де-Жанейро, Бразилія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Чічен-Іца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 Америка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Юкатан</a:t>
                      </a:r>
                      <a:r>
                        <a:rPr lang="uk-UA" dirty="0" smtClean="0"/>
                        <a:t>, Бразилія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609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Йорданська Петра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Йорданська Петра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Це сюрреалістичне місто розташоване в південно-західній Йорданії, в долині серед гір, які тягнуться від Мертвого моря до затоки </a:t>
            </a:r>
            <a:r>
              <a:rPr lang="uk-UA" dirty="0" err="1" smtClean="0"/>
              <a:t>Акаба</a:t>
            </a:r>
            <a:r>
              <a:rPr lang="uk-UA" dirty="0" smtClean="0"/>
              <a:t>. Петра була виявлена в 1812 році швейцарським мандрівником Йоганном Людвігом </a:t>
            </a:r>
            <a:r>
              <a:rPr lang="uk-UA" dirty="0" err="1" smtClean="0"/>
              <a:t>Буркхардтом</a:t>
            </a:r>
            <a:r>
              <a:rPr lang="uk-UA" dirty="0" smtClean="0"/>
              <a:t>. В 1985 році була заявлена об'єктом всесвітньої спадщини.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Йорданська Пет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85926"/>
            <a:ext cx="4214802" cy="41434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олізей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Колізей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Колізе́й ­- найбільший амфітеатр Стародавнього Риму, символ імператорської могутності. Розташований в Римі, в улоговині між </a:t>
            </a:r>
            <a:r>
              <a:rPr lang="uk-UA" dirty="0" err="1" smtClean="0"/>
              <a:t>Еквіллінським</a:t>
            </a:r>
            <a:r>
              <a:rPr lang="uk-UA" dirty="0" smtClean="0"/>
              <a:t>, </a:t>
            </a:r>
            <a:r>
              <a:rPr lang="uk-UA" dirty="0" err="1" smtClean="0"/>
              <a:t>Палатінським</a:t>
            </a:r>
            <a:r>
              <a:rPr lang="uk-UA" dirty="0" smtClean="0"/>
              <a:t> і </a:t>
            </a:r>
            <a:r>
              <a:rPr lang="uk-UA" dirty="0" err="1" smtClean="0"/>
              <a:t>Целієвським</a:t>
            </a:r>
            <a:r>
              <a:rPr lang="uk-UA" dirty="0" smtClean="0"/>
              <a:t> горбами, на тому місці, де колись був ставок, що належав до «Золотого Будинку» Нерона. </a:t>
            </a:r>
            <a:endParaRPr lang="ru-RU" dirty="0"/>
          </a:p>
        </p:txBody>
      </p:sp>
      <p:pic>
        <p:nvPicPr>
          <p:cNvPr id="10" name="Рисунок 9" descr="Колізей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14422"/>
            <a:ext cx="3490918" cy="2357454"/>
          </a:xfrm>
          <a:prstGeom prst="rect">
            <a:avLst/>
          </a:prstGeom>
        </p:spPr>
      </p:pic>
      <p:pic>
        <p:nvPicPr>
          <p:cNvPr id="12" name="Рисунок 11" descr="Коліз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857628"/>
            <a:ext cx="3500462" cy="2286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чу-Пікч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Мачу-Пікчу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Ма́чу-Пі́кчу</a:t>
            </a:r>
            <a:r>
              <a:rPr lang="uk-UA" dirty="0" smtClean="0"/>
              <a:t> - </a:t>
            </a:r>
            <a:r>
              <a:rPr lang="uk-UA" dirty="0" err="1" smtClean="0"/>
              <a:t>доколумбове</a:t>
            </a:r>
            <a:r>
              <a:rPr lang="uk-UA" dirty="0" smtClean="0"/>
              <a:t> місто інків, розташоване на висоті 2400 метрів на вершині гірського хребта над долиною річки </a:t>
            </a:r>
            <a:r>
              <a:rPr lang="uk-UA" dirty="0" err="1" smtClean="0"/>
              <a:t>Урубамби</a:t>
            </a:r>
            <a:r>
              <a:rPr lang="uk-UA" dirty="0" smtClean="0"/>
              <a:t> в Перу, на 80 км на північний схід від </a:t>
            </a:r>
            <a:r>
              <a:rPr lang="uk-UA" dirty="0" err="1" smtClean="0"/>
              <a:t>Куско</a:t>
            </a:r>
            <a:r>
              <a:rPr lang="uk-UA" dirty="0" smtClean="0"/>
              <a:t>. Його часто називають «втраченим містом інків», є символом Імперії інків. </a:t>
            </a:r>
            <a:endParaRPr lang="ru-RU" dirty="0"/>
          </a:p>
        </p:txBody>
      </p:sp>
      <p:pic>
        <p:nvPicPr>
          <p:cNvPr id="6" name="Рисунок 5" descr="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190879" cy="2643206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143380"/>
            <a:ext cx="3214710" cy="2500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атая Ісус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Статуя Ісуса Христа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r>
              <a:rPr lang="uk-UA" dirty="0" smtClean="0"/>
              <a:t>Конструкція пам'ятника повинна була бути максимально міцною, адже, стоячи на самій вершині, статуя буде зазнавати впливу сильних вітрів і проливних дощів. Моделюванням статуї займався французький скульптор Поль </a:t>
            </a:r>
            <a:r>
              <a:rPr lang="uk-UA" dirty="0" err="1" smtClean="0"/>
              <a:t>Ландовський</a:t>
            </a:r>
            <a:r>
              <a:rPr lang="uk-UA" dirty="0" smtClean="0"/>
              <a:t>. Паралельно інженери на чолі з </a:t>
            </a:r>
            <a:r>
              <a:rPr lang="uk-UA" dirty="0" err="1" smtClean="0"/>
              <a:t>Хейтору</a:t>
            </a:r>
            <a:r>
              <a:rPr lang="uk-UA" dirty="0" smtClean="0"/>
              <a:t> Сильва </a:t>
            </a:r>
            <a:r>
              <a:rPr lang="uk-UA" dirty="0" err="1" smtClean="0"/>
              <a:t>Коста</a:t>
            </a:r>
            <a:r>
              <a:rPr lang="uk-UA" dirty="0" smtClean="0"/>
              <a:t> і Педро </a:t>
            </a:r>
            <a:r>
              <a:rPr lang="uk-UA" dirty="0" err="1" smtClean="0"/>
              <a:t>Віан</a:t>
            </a:r>
            <a:r>
              <a:rPr lang="uk-UA" dirty="0" smtClean="0"/>
              <a:t> розробляли каркас. </a:t>
            </a:r>
            <a:endParaRPr lang="ru-RU" dirty="0" smtClean="0"/>
          </a:p>
        </p:txBody>
      </p:sp>
      <p:pic>
        <p:nvPicPr>
          <p:cNvPr id="7" name="Рисунок 6" descr="12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643338" cy="3429024"/>
          </a:xfrm>
          <a:prstGeom prst="rect">
            <a:avLst/>
          </a:prstGeom>
        </p:spPr>
      </p:pic>
    </p:spTree>
  </p:cSld>
  <p:clrMapOvr>
    <a:masterClrMapping/>
  </p:clrMapOvr>
  <p:transition advTm="353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іраміда Чічен-Іца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Піраміда </a:t>
            </a:r>
            <a:r>
              <a:rPr lang="uk-UA" dirty="0" err="1" smtClean="0"/>
              <a:t>Чічен-Іца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Головною пам'яткою </a:t>
            </a:r>
            <a:r>
              <a:rPr lang="uk-UA" dirty="0" err="1" smtClean="0"/>
              <a:t>Чічен-Ица</a:t>
            </a:r>
            <a:r>
              <a:rPr lang="uk-UA" dirty="0" smtClean="0"/>
              <a:t> є піраміда майя </a:t>
            </a:r>
            <a:r>
              <a:rPr lang="uk-UA" dirty="0" err="1" smtClean="0"/>
              <a:t>Кукулькан</a:t>
            </a:r>
            <a:r>
              <a:rPr lang="uk-UA" dirty="0" smtClean="0"/>
              <a:t>. Її ще називають "</a:t>
            </a:r>
            <a:r>
              <a:rPr lang="uk-UA" dirty="0" err="1" smtClean="0"/>
              <a:t>Ель-Кастильо</a:t>
            </a:r>
            <a:r>
              <a:rPr lang="uk-UA" dirty="0" smtClean="0"/>
              <a:t>", що в перекладі з іспанської означає "замок</a:t>
            </a:r>
            <a:r>
              <a:rPr lang="uk-UA" dirty="0" smtClean="0"/>
              <a:t>".</a:t>
            </a: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</a:t>
            </a:r>
            <a:r>
              <a:rPr lang="uk-UA" dirty="0" smtClean="0"/>
              <a:t>Піраміда була побудована близько 800 року нашої </a:t>
            </a:r>
            <a:r>
              <a:rPr lang="uk-UA" dirty="0" smtClean="0"/>
              <a:t>ер</a:t>
            </a:r>
            <a:r>
              <a:rPr lang="uk-UA" dirty="0" smtClean="0"/>
              <a:t> Висота піраміди 25 метрів, на її верхньому майданчику розташований храм. В основі піраміди - квадрат зі стороною 55,5 </a:t>
            </a:r>
            <a:r>
              <a:rPr lang="uk-UA" dirty="0" err="1" smtClean="0"/>
              <a:t>м.</a:t>
            </a:r>
            <a:r>
              <a:rPr lang="uk-UA" dirty="0" err="1" smtClean="0"/>
              <a:t>и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6" name="Рисунок 5" descr="Піраміда Чічен-Іц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000240"/>
            <a:ext cx="4114800" cy="3090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адж-Махал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Тадж-Махал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М</a:t>
            </a:r>
            <a:r>
              <a:rPr lang="uk-UA" dirty="0" smtClean="0"/>
              <a:t>онумент</a:t>
            </a:r>
            <a:r>
              <a:rPr lang="uk-UA" dirty="0" smtClean="0"/>
              <a:t>, розташований за два кілометри від міста Агра (Індія), на березі річки </a:t>
            </a:r>
            <a:r>
              <a:rPr lang="uk-UA" dirty="0" err="1" smtClean="0"/>
              <a:t>Джамна</a:t>
            </a:r>
            <a:r>
              <a:rPr lang="uk-UA" dirty="0" smtClean="0"/>
              <a:t>. Збудований імператором Шах </a:t>
            </a:r>
            <a:r>
              <a:rPr lang="uk-UA" dirty="0" err="1" smtClean="0"/>
              <a:t>Джахан</a:t>
            </a:r>
            <a:r>
              <a:rPr lang="uk-UA" dirty="0" smtClean="0"/>
              <a:t> </a:t>
            </a:r>
            <a:r>
              <a:rPr lang="uk-UA" dirty="0" err="1" smtClean="0"/>
              <a:t>Мугалом</a:t>
            </a:r>
            <a:r>
              <a:rPr lang="uk-UA" dirty="0" smtClean="0"/>
              <a:t> як мавзолей для своєї персидської дружини </a:t>
            </a:r>
            <a:r>
              <a:rPr lang="uk-UA" dirty="0" err="1" smtClean="0"/>
              <a:t>Мумтаз-Махал</a:t>
            </a:r>
            <a:r>
              <a:rPr lang="uk-UA" dirty="0" smtClean="0"/>
              <a:t> (в дівоцтві </a:t>
            </a:r>
            <a:r>
              <a:rPr lang="uk-UA" dirty="0" err="1" smtClean="0"/>
              <a:t>Арумад</a:t>
            </a:r>
            <a:r>
              <a:rPr lang="uk-UA" dirty="0" smtClean="0"/>
              <a:t> </a:t>
            </a:r>
            <a:r>
              <a:rPr lang="uk-UA" dirty="0" err="1" smtClean="0"/>
              <a:t>Бану</a:t>
            </a:r>
            <a:r>
              <a:rPr lang="uk-UA" dirty="0" smtClean="0"/>
              <a:t> </a:t>
            </a:r>
            <a:r>
              <a:rPr lang="uk-UA" dirty="0" err="1" smtClean="0"/>
              <a:t>Бегум</a:t>
            </a:r>
            <a:r>
              <a:rPr lang="uk-UA" dirty="0" smtClean="0"/>
              <a:t>), також відомої як </a:t>
            </a:r>
            <a:r>
              <a:rPr lang="uk-UA" dirty="0" err="1" smtClean="0"/>
              <a:t>Мутмаз-Ул-Замані</a:t>
            </a:r>
            <a:r>
              <a:rPr lang="uk-UA" dirty="0" smtClean="0"/>
              <a:t>, племінниці впливового </a:t>
            </a:r>
            <a:r>
              <a:rPr lang="uk-UA" dirty="0" err="1" smtClean="0"/>
              <a:t>царедвірця</a:t>
            </a:r>
            <a:r>
              <a:rPr lang="uk-UA" dirty="0" smtClean="0"/>
              <a:t> при дворі індійського правителя. Будівництво зайняло 22 роки (з 1630 по 1652 рік).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Тадж-Махал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714488"/>
            <a:ext cx="3373430" cy="41513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364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Сім чудес світу</vt:lpstr>
      <vt:lpstr>Історія</vt:lpstr>
      <vt:lpstr>  </vt:lpstr>
      <vt:lpstr>Йорданська Петра</vt:lpstr>
      <vt:lpstr>Колізей</vt:lpstr>
      <vt:lpstr>Мачу-Пікчу</vt:lpstr>
      <vt:lpstr>  Статуя Ісуса Христа  </vt:lpstr>
      <vt:lpstr>Піраміда Чічен-Іца </vt:lpstr>
      <vt:lpstr>Тадж-Махал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 чудес світу</dc:title>
  <cp:lastModifiedBy>student</cp:lastModifiedBy>
  <cp:revision>7</cp:revision>
  <dcterms:modified xsi:type="dcterms:W3CDTF">2013-04-03T06:51:26Z</dcterms:modified>
</cp:coreProperties>
</file>