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5" r:id="rId8"/>
    <p:sldId id="266" r:id="rId9"/>
    <p:sldId id="262" r:id="rId10"/>
    <p:sldId id="263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 autoAdjust="0"/>
  </p:normalViewPr>
  <p:slideViewPr>
    <p:cSldViewPr snapToGrid="0">
      <p:cViewPr>
        <p:scale>
          <a:sx n="81" d="100"/>
          <a:sy n="81" d="100"/>
        </p:scale>
        <p:origin x="-106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959005-D505-4851-BFE8-6E27E4DE411E}" type="doc">
      <dgm:prSet loTypeId="urn:microsoft.com/office/officeart/2005/8/layout/hierarchy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93CEC5-8AA6-4001-991D-F6188BDDBB8B}">
      <dgm:prSet phldrT="[Текст]"/>
      <dgm:spPr/>
      <dgm:t>
        <a:bodyPr/>
        <a:lstStyle/>
        <a:p>
          <a:r>
            <a:rPr lang="uk-UA" dirty="0" smtClean="0"/>
            <a:t>Забруднення</a:t>
          </a:r>
          <a:endParaRPr lang="ru-RU" dirty="0"/>
        </a:p>
      </dgm:t>
    </dgm:pt>
    <dgm:pt modelId="{144861CF-2F7E-4BCD-BE66-D4A96A5DD731}" type="parTrans" cxnId="{7E96D322-2F72-4D50-8165-06F87DA371F2}">
      <dgm:prSet/>
      <dgm:spPr/>
      <dgm:t>
        <a:bodyPr/>
        <a:lstStyle/>
        <a:p>
          <a:endParaRPr lang="ru-RU"/>
        </a:p>
      </dgm:t>
    </dgm:pt>
    <dgm:pt modelId="{B084D576-4CC5-42AC-BB2A-B96761906410}" type="sibTrans" cxnId="{7E96D322-2F72-4D50-8165-06F87DA371F2}">
      <dgm:prSet/>
      <dgm:spPr/>
      <dgm:t>
        <a:bodyPr/>
        <a:lstStyle/>
        <a:p>
          <a:endParaRPr lang="ru-RU"/>
        </a:p>
      </dgm:t>
    </dgm:pt>
    <dgm:pt modelId="{62493AC5-C53C-4C7C-8DCA-534CFECF91A2}">
      <dgm:prSet phldrT="[Текст]"/>
      <dgm:spPr/>
      <dgm:t>
        <a:bodyPr/>
        <a:lstStyle/>
        <a:p>
          <a:r>
            <a:rPr lang="uk-UA" dirty="0" smtClean="0"/>
            <a:t>механічне</a:t>
          </a:r>
          <a:endParaRPr lang="ru-RU" dirty="0"/>
        </a:p>
      </dgm:t>
    </dgm:pt>
    <dgm:pt modelId="{23CEDB07-3241-4DDD-B71D-3D3D3EFB80D4}" type="parTrans" cxnId="{0DE6DB11-D08F-4F86-9B25-6502814DD592}">
      <dgm:prSet/>
      <dgm:spPr/>
      <dgm:t>
        <a:bodyPr/>
        <a:lstStyle/>
        <a:p>
          <a:endParaRPr lang="ru-RU"/>
        </a:p>
      </dgm:t>
    </dgm:pt>
    <dgm:pt modelId="{BD4D6844-0245-4F84-8D83-7496A510A2FE}" type="sibTrans" cxnId="{0DE6DB11-D08F-4F86-9B25-6502814DD592}">
      <dgm:prSet/>
      <dgm:spPr/>
      <dgm:t>
        <a:bodyPr/>
        <a:lstStyle/>
        <a:p>
          <a:endParaRPr lang="ru-RU"/>
        </a:p>
      </dgm:t>
    </dgm:pt>
    <dgm:pt modelId="{7C4BA4B1-8180-4466-A4C4-4E5F3FC6D28E}">
      <dgm:prSet phldrT="[Текст]"/>
      <dgm:spPr/>
      <dgm:t>
        <a:bodyPr/>
        <a:lstStyle/>
        <a:p>
          <a:r>
            <a:rPr lang="uk-UA" dirty="0" smtClean="0"/>
            <a:t>фізичне</a:t>
          </a:r>
          <a:endParaRPr lang="ru-RU" dirty="0"/>
        </a:p>
      </dgm:t>
    </dgm:pt>
    <dgm:pt modelId="{B35A9DB6-9CA8-4988-93A0-D68194FB93BB}" type="parTrans" cxnId="{C446865C-7600-4184-804F-B286BBC9127D}">
      <dgm:prSet/>
      <dgm:spPr/>
      <dgm:t>
        <a:bodyPr/>
        <a:lstStyle/>
        <a:p>
          <a:endParaRPr lang="ru-RU"/>
        </a:p>
      </dgm:t>
    </dgm:pt>
    <dgm:pt modelId="{DC3142B5-8517-45D9-BA4B-317E787F022B}" type="sibTrans" cxnId="{C446865C-7600-4184-804F-B286BBC9127D}">
      <dgm:prSet/>
      <dgm:spPr/>
      <dgm:t>
        <a:bodyPr/>
        <a:lstStyle/>
        <a:p>
          <a:endParaRPr lang="ru-RU"/>
        </a:p>
      </dgm:t>
    </dgm:pt>
    <dgm:pt modelId="{C93B43D4-AABA-49A4-BDC7-C10C660FF123}">
      <dgm:prSet phldrT="[Текст]"/>
      <dgm:spPr/>
      <dgm:t>
        <a:bodyPr/>
        <a:lstStyle/>
        <a:p>
          <a:r>
            <a:rPr lang="uk-UA" dirty="0" smtClean="0"/>
            <a:t>хімічне</a:t>
          </a:r>
          <a:endParaRPr lang="ru-RU" dirty="0"/>
        </a:p>
      </dgm:t>
    </dgm:pt>
    <dgm:pt modelId="{B5081102-4A28-466B-AFCF-816FB0869C0E}" type="parTrans" cxnId="{C4EC8450-4831-42AB-AAE3-A14AB1676DDC}">
      <dgm:prSet/>
      <dgm:spPr/>
      <dgm:t>
        <a:bodyPr/>
        <a:lstStyle/>
        <a:p>
          <a:endParaRPr lang="ru-RU"/>
        </a:p>
      </dgm:t>
    </dgm:pt>
    <dgm:pt modelId="{698FA3CA-0C0E-49B9-ADC5-BCEA275C138A}" type="sibTrans" cxnId="{C4EC8450-4831-42AB-AAE3-A14AB1676DDC}">
      <dgm:prSet/>
      <dgm:spPr/>
      <dgm:t>
        <a:bodyPr/>
        <a:lstStyle/>
        <a:p>
          <a:endParaRPr lang="ru-RU"/>
        </a:p>
      </dgm:t>
    </dgm:pt>
    <dgm:pt modelId="{CA2466D1-13A3-4819-B15A-C92BE4E599A4}">
      <dgm:prSet phldrT="[Текст]"/>
      <dgm:spPr/>
      <dgm:t>
        <a:bodyPr/>
        <a:lstStyle/>
        <a:p>
          <a:r>
            <a:rPr lang="uk-UA" smtClean="0"/>
            <a:t>біологічне</a:t>
          </a:r>
          <a:endParaRPr lang="ru-RU" dirty="0"/>
        </a:p>
      </dgm:t>
    </dgm:pt>
    <dgm:pt modelId="{C2BC2133-2540-4F49-8E38-E7470AB3C713}" type="parTrans" cxnId="{B941976F-A8A2-4064-A964-307DD5D312C2}">
      <dgm:prSet/>
      <dgm:spPr/>
      <dgm:t>
        <a:bodyPr/>
        <a:lstStyle/>
        <a:p>
          <a:endParaRPr lang="ru-RU"/>
        </a:p>
      </dgm:t>
    </dgm:pt>
    <dgm:pt modelId="{2D35FBEF-BF2D-4C10-83FF-15E96CD58D7C}" type="sibTrans" cxnId="{B941976F-A8A2-4064-A964-307DD5D312C2}">
      <dgm:prSet/>
      <dgm:spPr/>
      <dgm:t>
        <a:bodyPr/>
        <a:lstStyle/>
        <a:p>
          <a:endParaRPr lang="ru-RU"/>
        </a:p>
      </dgm:t>
    </dgm:pt>
    <dgm:pt modelId="{826766A4-8EC3-4536-8295-6E3638604C5E}" type="pres">
      <dgm:prSet presAssocID="{37959005-D505-4851-BFE8-6E27E4DE411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134D845-B29C-4766-BE16-77D0FFFEF791}" type="pres">
      <dgm:prSet presAssocID="{9493CEC5-8AA6-4001-991D-F6188BDDBB8B}" presName="hierRoot1" presStyleCnt="0"/>
      <dgm:spPr/>
    </dgm:pt>
    <dgm:pt modelId="{B10D5A77-AC8D-440D-B054-D0D5F9EDE58B}" type="pres">
      <dgm:prSet presAssocID="{9493CEC5-8AA6-4001-991D-F6188BDDBB8B}" presName="composite" presStyleCnt="0"/>
      <dgm:spPr/>
    </dgm:pt>
    <dgm:pt modelId="{2C071B54-EA82-4913-8866-E40B464241F7}" type="pres">
      <dgm:prSet presAssocID="{9493CEC5-8AA6-4001-991D-F6188BDDBB8B}" presName="background" presStyleLbl="node0" presStyleIdx="0" presStyleCnt="1"/>
      <dgm:spPr>
        <a:solidFill>
          <a:schemeClr val="accent6">
            <a:lumMod val="75000"/>
          </a:schemeClr>
        </a:solidFill>
      </dgm:spPr>
    </dgm:pt>
    <dgm:pt modelId="{13F733B2-BB83-410F-9547-38D42CC18F18}" type="pres">
      <dgm:prSet presAssocID="{9493CEC5-8AA6-4001-991D-F6188BDDBB8B}" presName="text" presStyleLbl="fgAcc0" presStyleIdx="0" presStyleCnt="1" custScaleX="3546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CE7943-B7C7-4205-AFCF-8CFBE27ECBA7}" type="pres">
      <dgm:prSet presAssocID="{9493CEC5-8AA6-4001-991D-F6188BDDBB8B}" presName="hierChild2" presStyleCnt="0"/>
      <dgm:spPr/>
    </dgm:pt>
    <dgm:pt modelId="{AAA64DB2-D074-4D09-AC9D-A8D8A67D486F}" type="pres">
      <dgm:prSet presAssocID="{23CEDB07-3241-4DDD-B71D-3D3D3EFB80D4}" presName="Name10" presStyleLbl="parChTrans1D2" presStyleIdx="0" presStyleCnt="4"/>
      <dgm:spPr/>
      <dgm:t>
        <a:bodyPr/>
        <a:lstStyle/>
        <a:p>
          <a:endParaRPr lang="ru-RU"/>
        </a:p>
      </dgm:t>
    </dgm:pt>
    <dgm:pt modelId="{323F86C3-648C-44AC-84DF-C0B2750A982D}" type="pres">
      <dgm:prSet presAssocID="{62493AC5-C53C-4C7C-8DCA-534CFECF91A2}" presName="hierRoot2" presStyleCnt="0"/>
      <dgm:spPr/>
    </dgm:pt>
    <dgm:pt modelId="{6AFB0F20-F7FB-4155-B0B6-6A4B3A869745}" type="pres">
      <dgm:prSet presAssocID="{62493AC5-C53C-4C7C-8DCA-534CFECF91A2}" presName="composite2" presStyleCnt="0"/>
      <dgm:spPr/>
    </dgm:pt>
    <dgm:pt modelId="{3BDB2818-B38D-4C21-85A5-343CB6DBB6E4}" type="pres">
      <dgm:prSet presAssocID="{62493AC5-C53C-4C7C-8DCA-534CFECF91A2}" presName="background2" presStyleLbl="node2" presStyleIdx="0" presStyleCnt="4"/>
      <dgm:spPr>
        <a:solidFill>
          <a:schemeClr val="accent6">
            <a:lumMod val="75000"/>
          </a:schemeClr>
        </a:solidFill>
      </dgm:spPr>
    </dgm:pt>
    <dgm:pt modelId="{C84768AE-CD4A-4D82-BCFB-74F1DE7131E2}" type="pres">
      <dgm:prSet presAssocID="{62493AC5-C53C-4C7C-8DCA-534CFECF91A2}" presName="text2" presStyleLbl="fgAcc2" presStyleIdx="0" presStyleCnt="4" custScaleX="1641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F8DCC9-838E-4796-A54C-EF01CFCC3E19}" type="pres">
      <dgm:prSet presAssocID="{62493AC5-C53C-4C7C-8DCA-534CFECF91A2}" presName="hierChild3" presStyleCnt="0"/>
      <dgm:spPr/>
    </dgm:pt>
    <dgm:pt modelId="{78824C83-2054-4BF5-A082-D328FCF0BCA0}" type="pres">
      <dgm:prSet presAssocID="{B35A9DB6-9CA8-4988-93A0-D68194FB93BB}" presName="Name10" presStyleLbl="parChTrans1D2" presStyleIdx="1" presStyleCnt="4"/>
      <dgm:spPr/>
      <dgm:t>
        <a:bodyPr/>
        <a:lstStyle/>
        <a:p>
          <a:endParaRPr lang="ru-RU"/>
        </a:p>
      </dgm:t>
    </dgm:pt>
    <dgm:pt modelId="{94E29B44-97BA-4157-8307-589F667265B3}" type="pres">
      <dgm:prSet presAssocID="{7C4BA4B1-8180-4466-A4C4-4E5F3FC6D28E}" presName="hierRoot2" presStyleCnt="0"/>
      <dgm:spPr/>
    </dgm:pt>
    <dgm:pt modelId="{5B77B4D1-4DAC-4F3E-8C70-DF8BF04F5621}" type="pres">
      <dgm:prSet presAssocID="{7C4BA4B1-8180-4466-A4C4-4E5F3FC6D28E}" presName="composite2" presStyleCnt="0"/>
      <dgm:spPr/>
    </dgm:pt>
    <dgm:pt modelId="{3C223F7D-04C0-46EC-8555-A7E359BB848B}" type="pres">
      <dgm:prSet presAssocID="{7C4BA4B1-8180-4466-A4C4-4E5F3FC6D28E}" presName="background2" presStyleLbl="node2" presStyleIdx="1" presStyleCnt="4"/>
      <dgm:spPr>
        <a:solidFill>
          <a:schemeClr val="accent6">
            <a:lumMod val="75000"/>
          </a:schemeClr>
        </a:solidFill>
      </dgm:spPr>
    </dgm:pt>
    <dgm:pt modelId="{12F838E7-5387-4E8A-9F36-483CE1DE670D}" type="pres">
      <dgm:prSet presAssocID="{7C4BA4B1-8180-4466-A4C4-4E5F3FC6D28E}" presName="text2" presStyleLbl="fgAcc2" presStyleIdx="1" presStyleCnt="4" custScaleX="1641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26E218-66D8-470D-8AEC-F3D650FECA50}" type="pres">
      <dgm:prSet presAssocID="{7C4BA4B1-8180-4466-A4C4-4E5F3FC6D28E}" presName="hierChild3" presStyleCnt="0"/>
      <dgm:spPr/>
    </dgm:pt>
    <dgm:pt modelId="{EF95A842-BEBA-4FEB-831D-6F5871F96E15}" type="pres">
      <dgm:prSet presAssocID="{B5081102-4A28-466B-AFCF-816FB0869C0E}" presName="Name10" presStyleLbl="parChTrans1D2" presStyleIdx="2" presStyleCnt="4"/>
      <dgm:spPr/>
      <dgm:t>
        <a:bodyPr/>
        <a:lstStyle/>
        <a:p>
          <a:endParaRPr lang="ru-RU"/>
        </a:p>
      </dgm:t>
    </dgm:pt>
    <dgm:pt modelId="{D04B4FE6-3B35-42CA-B0FA-D7B5FBD1CF39}" type="pres">
      <dgm:prSet presAssocID="{C93B43D4-AABA-49A4-BDC7-C10C660FF123}" presName="hierRoot2" presStyleCnt="0"/>
      <dgm:spPr/>
    </dgm:pt>
    <dgm:pt modelId="{04236AEE-0B41-45B1-B731-20687BF98CCA}" type="pres">
      <dgm:prSet presAssocID="{C93B43D4-AABA-49A4-BDC7-C10C660FF123}" presName="composite2" presStyleCnt="0"/>
      <dgm:spPr/>
    </dgm:pt>
    <dgm:pt modelId="{03A45666-7B87-472A-AB44-FC2A6BE0C8E8}" type="pres">
      <dgm:prSet presAssocID="{C93B43D4-AABA-49A4-BDC7-C10C660FF123}" presName="background2" presStyleLbl="node2" presStyleIdx="2" presStyleCnt="4"/>
      <dgm:spPr>
        <a:solidFill>
          <a:schemeClr val="accent6">
            <a:lumMod val="75000"/>
          </a:schemeClr>
        </a:solidFill>
      </dgm:spPr>
    </dgm:pt>
    <dgm:pt modelId="{3694927E-F56F-42E5-A261-5218A33F7472}" type="pres">
      <dgm:prSet presAssocID="{C93B43D4-AABA-49A4-BDC7-C10C660FF123}" presName="text2" presStyleLbl="fgAcc2" presStyleIdx="2" presStyleCnt="4" custScaleX="1641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873CD5-6208-4376-836F-3C8AAC51C7FE}" type="pres">
      <dgm:prSet presAssocID="{C93B43D4-AABA-49A4-BDC7-C10C660FF123}" presName="hierChild3" presStyleCnt="0"/>
      <dgm:spPr/>
    </dgm:pt>
    <dgm:pt modelId="{AEC6D743-7053-46C6-94B7-57ADFA85F6F0}" type="pres">
      <dgm:prSet presAssocID="{C2BC2133-2540-4F49-8E38-E7470AB3C713}" presName="Name10" presStyleLbl="parChTrans1D2" presStyleIdx="3" presStyleCnt="4"/>
      <dgm:spPr/>
      <dgm:t>
        <a:bodyPr/>
        <a:lstStyle/>
        <a:p>
          <a:endParaRPr lang="ru-RU"/>
        </a:p>
      </dgm:t>
    </dgm:pt>
    <dgm:pt modelId="{6843D947-B39F-4459-8495-1466ED8F138E}" type="pres">
      <dgm:prSet presAssocID="{CA2466D1-13A3-4819-B15A-C92BE4E599A4}" presName="hierRoot2" presStyleCnt="0"/>
      <dgm:spPr/>
    </dgm:pt>
    <dgm:pt modelId="{4C761273-7856-49D8-AAA1-CA1FE79FF969}" type="pres">
      <dgm:prSet presAssocID="{CA2466D1-13A3-4819-B15A-C92BE4E599A4}" presName="composite2" presStyleCnt="0"/>
      <dgm:spPr/>
    </dgm:pt>
    <dgm:pt modelId="{3A862D92-F869-4960-A9B5-90688AD3C346}" type="pres">
      <dgm:prSet presAssocID="{CA2466D1-13A3-4819-B15A-C92BE4E599A4}" presName="background2" presStyleLbl="node2" presStyleIdx="3" presStyleCnt="4"/>
      <dgm:spPr>
        <a:solidFill>
          <a:schemeClr val="accent6">
            <a:lumMod val="75000"/>
          </a:schemeClr>
        </a:solidFill>
      </dgm:spPr>
    </dgm:pt>
    <dgm:pt modelId="{BB03E8BC-1351-4D49-A893-C09816425FE3}" type="pres">
      <dgm:prSet presAssocID="{CA2466D1-13A3-4819-B15A-C92BE4E599A4}" presName="text2" presStyleLbl="fgAcc2" presStyleIdx="3" presStyleCnt="4" custScaleX="1641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A76D5F-5DE8-46FA-AC56-F4BA46B14735}" type="pres">
      <dgm:prSet presAssocID="{CA2466D1-13A3-4819-B15A-C92BE4E599A4}" presName="hierChild3" presStyleCnt="0"/>
      <dgm:spPr/>
    </dgm:pt>
  </dgm:ptLst>
  <dgm:cxnLst>
    <dgm:cxn modelId="{34179635-F65A-4DCB-9124-181E8B4C25D6}" type="presOf" srcId="{C93B43D4-AABA-49A4-BDC7-C10C660FF123}" destId="{3694927E-F56F-42E5-A261-5218A33F7472}" srcOrd="0" destOrd="0" presId="urn:microsoft.com/office/officeart/2005/8/layout/hierarchy1"/>
    <dgm:cxn modelId="{3E733451-2260-42C8-8677-8B7B4D081F24}" type="presOf" srcId="{62493AC5-C53C-4C7C-8DCA-534CFECF91A2}" destId="{C84768AE-CD4A-4D82-BCFB-74F1DE7131E2}" srcOrd="0" destOrd="0" presId="urn:microsoft.com/office/officeart/2005/8/layout/hierarchy1"/>
    <dgm:cxn modelId="{C4EC8450-4831-42AB-AAE3-A14AB1676DDC}" srcId="{9493CEC5-8AA6-4001-991D-F6188BDDBB8B}" destId="{C93B43D4-AABA-49A4-BDC7-C10C660FF123}" srcOrd="2" destOrd="0" parTransId="{B5081102-4A28-466B-AFCF-816FB0869C0E}" sibTransId="{698FA3CA-0C0E-49B9-ADC5-BCEA275C138A}"/>
    <dgm:cxn modelId="{0DE6DB11-D08F-4F86-9B25-6502814DD592}" srcId="{9493CEC5-8AA6-4001-991D-F6188BDDBB8B}" destId="{62493AC5-C53C-4C7C-8DCA-534CFECF91A2}" srcOrd="0" destOrd="0" parTransId="{23CEDB07-3241-4DDD-B71D-3D3D3EFB80D4}" sibTransId="{BD4D6844-0245-4F84-8D83-7496A510A2FE}"/>
    <dgm:cxn modelId="{1ACD5615-F918-4010-B3AC-36FA4B3B4D91}" type="presOf" srcId="{9493CEC5-8AA6-4001-991D-F6188BDDBB8B}" destId="{13F733B2-BB83-410F-9547-38D42CC18F18}" srcOrd="0" destOrd="0" presId="urn:microsoft.com/office/officeart/2005/8/layout/hierarchy1"/>
    <dgm:cxn modelId="{56459B16-35BB-437D-918C-F789737CB2E9}" type="presOf" srcId="{C2BC2133-2540-4F49-8E38-E7470AB3C713}" destId="{AEC6D743-7053-46C6-94B7-57ADFA85F6F0}" srcOrd="0" destOrd="0" presId="urn:microsoft.com/office/officeart/2005/8/layout/hierarchy1"/>
    <dgm:cxn modelId="{FD00FCE4-0BE5-498B-A3EC-D4362A03344E}" type="presOf" srcId="{CA2466D1-13A3-4819-B15A-C92BE4E599A4}" destId="{BB03E8BC-1351-4D49-A893-C09816425FE3}" srcOrd="0" destOrd="0" presId="urn:microsoft.com/office/officeart/2005/8/layout/hierarchy1"/>
    <dgm:cxn modelId="{C446865C-7600-4184-804F-B286BBC9127D}" srcId="{9493CEC5-8AA6-4001-991D-F6188BDDBB8B}" destId="{7C4BA4B1-8180-4466-A4C4-4E5F3FC6D28E}" srcOrd="1" destOrd="0" parTransId="{B35A9DB6-9CA8-4988-93A0-D68194FB93BB}" sibTransId="{DC3142B5-8517-45D9-BA4B-317E787F022B}"/>
    <dgm:cxn modelId="{7E96D322-2F72-4D50-8165-06F87DA371F2}" srcId="{37959005-D505-4851-BFE8-6E27E4DE411E}" destId="{9493CEC5-8AA6-4001-991D-F6188BDDBB8B}" srcOrd="0" destOrd="0" parTransId="{144861CF-2F7E-4BCD-BE66-D4A96A5DD731}" sibTransId="{B084D576-4CC5-42AC-BB2A-B96761906410}"/>
    <dgm:cxn modelId="{9711CDB1-728C-455A-842C-E5A7FB8A3E9E}" type="presOf" srcId="{B5081102-4A28-466B-AFCF-816FB0869C0E}" destId="{EF95A842-BEBA-4FEB-831D-6F5871F96E15}" srcOrd="0" destOrd="0" presId="urn:microsoft.com/office/officeart/2005/8/layout/hierarchy1"/>
    <dgm:cxn modelId="{1B0F2911-CBA8-4967-914B-B719767B9AF3}" type="presOf" srcId="{7C4BA4B1-8180-4466-A4C4-4E5F3FC6D28E}" destId="{12F838E7-5387-4E8A-9F36-483CE1DE670D}" srcOrd="0" destOrd="0" presId="urn:microsoft.com/office/officeart/2005/8/layout/hierarchy1"/>
    <dgm:cxn modelId="{F593565F-A9CD-47C3-87B9-2C03837241C0}" type="presOf" srcId="{B35A9DB6-9CA8-4988-93A0-D68194FB93BB}" destId="{78824C83-2054-4BF5-A082-D328FCF0BCA0}" srcOrd="0" destOrd="0" presId="urn:microsoft.com/office/officeart/2005/8/layout/hierarchy1"/>
    <dgm:cxn modelId="{676BD62A-BD97-4996-BA5F-D6F827A10836}" type="presOf" srcId="{37959005-D505-4851-BFE8-6E27E4DE411E}" destId="{826766A4-8EC3-4536-8295-6E3638604C5E}" srcOrd="0" destOrd="0" presId="urn:microsoft.com/office/officeart/2005/8/layout/hierarchy1"/>
    <dgm:cxn modelId="{B941976F-A8A2-4064-A964-307DD5D312C2}" srcId="{9493CEC5-8AA6-4001-991D-F6188BDDBB8B}" destId="{CA2466D1-13A3-4819-B15A-C92BE4E599A4}" srcOrd="3" destOrd="0" parTransId="{C2BC2133-2540-4F49-8E38-E7470AB3C713}" sibTransId="{2D35FBEF-BF2D-4C10-83FF-15E96CD58D7C}"/>
    <dgm:cxn modelId="{59AC9A77-131C-4184-9946-9E6C8122D05E}" type="presOf" srcId="{23CEDB07-3241-4DDD-B71D-3D3D3EFB80D4}" destId="{AAA64DB2-D074-4D09-AC9D-A8D8A67D486F}" srcOrd="0" destOrd="0" presId="urn:microsoft.com/office/officeart/2005/8/layout/hierarchy1"/>
    <dgm:cxn modelId="{186DCB8A-8AE8-4447-8941-048439EA4FF4}" type="presParOf" srcId="{826766A4-8EC3-4536-8295-6E3638604C5E}" destId="{3134D845-B29C-4766-BE16-77D0FFFEF791}" srcOrd="0" destOrd="0" presId="urn:microsoft.com/office/officeart/2005/8/layout/hierarchy1"/>
    <dgm:cxn modelId="{5C81E92D-3058-4DF5-BEB1-957C659E6A37}" type="presParOf" srcId="{3134D845-B29C-4766-BE16-77D0FFFEF791}" destId="{B10D5A77-AC8D-440D-B054-D0D5F9EDE58B}" srcOrd="0" destOrd="0" presId="urn:microsoft.com/office/officeart/2005/8/layout/hierarchy1"/>
    <dgm:cxn modelId="{13A7F632-F9B4-49B2-917E-B3E1968A8153}" type="presParOf" srcId="{B10D5A77-AC8D-440D-B054-D0D5F9EDE58B}" destId="{2C071B54-EA82-4913-8866-E40B464241F7}" srcOrd="0" destOrd="0" presId="urn:microsoft.com/office/officeart/2005/8/layout/hierarchy1"/>
    <dgm:cxn modelId="{9EA4DA8F-DA22-4037-974E-7EE6BA1A1F25}" type="presParOf" srcId="{B10D5A77-AC8D-440D-B054-D0D5F9EDE58B}" destId="{13F733B2-BB83-410F-9547-38D42CC18F18}" srcOrd="1" destOrd="0" presId="urn:microsoft.com/office/officeart/2005/8/layout/hierarchy1"/>
    <dgm:cxn modelId="{E4608AA4-FA99-40AE-8D7A-27482FFF9562}" type="presParOf" srcId="{3134D845-B29C-4766-BE16-77D0FFFEF791}" destId="{7CCE7943-B7C7-4205-AFCF-8CFBE27ECBA7}" srcOrd="1" destOrd="0" presId="urn:microsoft.com/office/officeart/2005/8/layout/hierarchy1"/>
    <dgm:cxn modelId="{03005ADF-85AC-4275-98C5-6F8F289D175E}" type="presParOf" srcId="{7CCE7943-B7C7-4205-AFCF-8CFBE27ECBA7}" destId="{AAA64DB2-D074-4D09-AC9D-A8D8A67D486F}" srcOrd="0" destOrd="0" presId="urn:microsoft.com/office/officeart/2005/8/layout/hierarchy1"/>
    <dgm:cxn modelId="{36489E05-4BC2-4F54-A0F9-32747895A749}" type="presParOf" srcId="{7CCE7943-B7C7-4205-AFCF-8CFBE27ECBA7}" destId="{323F86C3-648C-44AC-84DF-C0B2750A982D}" srcOrd="1" destOrd="0" presId="urn:microsoft.com/office/officeart/2005/8/layout/hierarchy1"/>
    <dgm:cxn modelId="{B3EDB848-2039-45B9-BCF1-10036D4949C2}" type="presParOf" srcId="{323F86C3-648C-44AC-84DF-C0B2750A982D}" destId="{6AFB0F20-F7FB-4155-B0B6-6A4B3A869745}" srcOrd="0" destOrd="0" presId="urn:microsoft.com/office/officeart/2005/8/layout/hierarchy1"/>
    <dgm:cxn modelId="{84ED5A86-7029-411F-B722-F8F97287F8E3}" type="presParOf" srcId="{6AFB0F20-F7FB-4155-B0B6-6A4B3A869745}" destId="{3BDB2818-B38D-4C21-85A5-343CB6DBB6E4}" srcOrd="0" destOrd="0" presId="urn:microsoft.com/office/officeart/2005/8/layout/hierarchy1"/>
    <dgm:cxn modelId="{37A321B3-EB86-4A5D-B894-30BFEC9238B2}" type="presParOf" srcId="{6AFB0F20-F7FB-4155-B0B6-6A4B3A869745}" destId="{C84768AE-CD4A-4D82-BCFB-74F1DE7131E2}" srcOrd="1" destOrd="0" presId="urn:microsoft.com/office/officeart/2005/8/layout/hierarchy1"/>
    <dgm:cxn modelId="{6B51A627-2DC9-4C56-AE91-E4E261FB93A2}" type="presParOf" srcId="{323F86C3-648C-44AC-84DF-C0B2750A982D}" destId="{64F8DCC9-838E-4796-A54C-EF01CFCC3E19}" srcOrd="1" destOrd="0" presId="urn:microsoft.com/office/officeart/2005/8/layout/hierarchy1"/>
    <dgm:cxn modelId="{241FB810-D029-4785-A339-A2FE8CAECF0C}" type="presParOf" srcId="{7CCE7943-B7C7-4205-AFCF-8CFBE27ECBA7}" destId="{78824C83-2054-4BF5-A082-D328FCF0BCA0}" srcOrd="2" destOrd="0" presId="urn:microsoft.com/office/officeart/2005/8/layout/hierarchy1"/>
    <dgm:cxn modelId="{9DD0C162-D2BB-437D-B4D5-8681444DAFC5}" type="presParOf" srcId="{7CCE7943-B7C7-4205-AFCF-8CFBE27ECBA7}" destId="{94E29B44-97BA-4157-8307-589F667265B3}" srcOrd="3" destOrd="0" presId="urn:microsoft.com/office/officeart/2005/8/layout/hierarchy1"/>
    <dgm:cxn modelId="{A535FFF3-1C10-4F02-9E96-534E92D71599}" type="presParOf" srcId="{94E29B44-97BA-4157-8307-589F667265B3}" destId="{5B77B4D1-4DAC-4F3E-8C70-DF8BF04F5621}" srcOrd="0" destOrd="0" presId="urn:microsoft.com/office/officeart/2005/8/layout/hierarchy1"/>
    <dgm:cxn modelId="{A3F05919-5ABE-4BC0-9354-4554213DEEAE}" type="presParOf" srcId="{5B77B4D1-4DAC-4F3E-8C70-DF8BF04F5621}" destId="{3C223F7D-04C0-46EC-8555-A7E359BB848B}" srcOrd="0" destOrd="0" presId="urn:microsoft.com/office/officeart/2005/8/layout/hierarchy1"/>
    <dgm:cxn modelId="{4EE42ED0-0081-4DB5-9382-CAC2DC9592D5}" type="presParOf" srcId="{5B77B4D1-4DAC-4F3E-8C70-DF8BF04F5621}" destId="{12F838E7-5387-4E8A-9F36-483CE1DE670D}" srcOrd="1" destOrd="0" presId="urn:microsoft.com/office/officeart/2005/8/layout/hierarchy1"/>
    <dgm:cxn modelId="{261E2B01-124C-4A6C-A66A-404406FC13FC}" type="presParOf" srcId="{94E29B44-97BA-4157-8307-589F667265B3}" destId="{5526E218-66D8-470D-8AEC-F3D650FECA50}" srcOrd="1" destOrd="0" presId="urn:microsoft.com/office/officeart/2005/8/layout/hierarchy1"/>
    <dgm:cxn modelId="{68606AAA-D118-4D2F-8AF4-3C80B8E65D28}" type="presParOf" srcId="{7CCE7943-B7C7-4205-AFCF-8CFBE27ECBA7}" destId="{EF95A842-BEBA-4FEB-831D-6F5871F96E15}" srcOrd="4" destOrd="0" presId="urn:microsoft.com/office/officeart/2005/8/layout/hierarchy1"/>
    <dgm:cxn modelId="{A7AA6F01-CC89-4126-8636-2E4689968FCC}" type="presParOf" srcId="{7CCE7943-B7C7-4205-AFCF-8CFBE27ECBA7}" destId="{D04B4FE6-3B35-42CA-B0FA-D7B5FBD1CF39}" srcOrd="5" destOrd="0" presId="urn:microsoft.com/office/officeart/2005/8/layout/hierarchy1"/>
    <dgm:cxn modelId="{747221B8-CBEE-4394-803C-553465267004}" type="presParOf" srcId="{D04B4FE6-3B35-42CA-B0FA-D7B5FBD1CF39}" destId="{04236AEE-0B41-45B1-B731-20687BF98CCA}" srcOrd="0" destOrd="0" presId="urn:microsoft.com/office/officeart/2005/8/layout/hierarchy1"/>
    <dgm:cxn modelId="{19192843-1292-4B1A-82E7-579B9A1E41C4}" type="presParOf" srcId="{04236AEE-0B41-45B1-B731-20687BF98CCA}" destId="{03A45666-7B87-472A-AB44-FC2A6BE0C8E8}" srcOrd="0" destOrd="0" presId="urn:microsoft.com/office/officeart/2005/8/layout/hierarchy1"/>
    <dgm:cxn modelId="{702C1C13-D6A5-4571-9C86-0C4E751A8D22}" type="presParOf" srcId="{04236AEE-0B41-45B1-B731-20687BF98CCA}" destId="{3694927E-F56F-42E5-A261-5218A33F7472}" srcOrd="1" destOrd="0" presId="urn:microsoft.com/office/officeart/2005/8/layout/hierarchy1"/>
    <dgm:cxn modelId="{27BBC302-CB6E-4AA0-A9B9-D3DF02949A58}" type="presParOf" srcId="{D04B4FE6-3B35-42CA-B0FA-D7B5FBD1CF39}" destId="{25873CD5-6208-4376-836F-3C8AAC51C7FE}" srcOrd="1" destOrd="0" presId="urn:microsoft.com/office/officeart/2005/8/layout/hierarchy1"/>
    <dgm:cxn modelId="{FB3F00EF-311D-46AA-A59F-4711E0528BFC}" type="presParOf" srcId="{7CCE7943-B7C7-4205-AFCF-8CFBE27ECBA7}" destId="{AEC6D743-7053-46C6-94B7-57ADFA85F6F0}" srcOrd="6" destOrd="0" presId="urn:microsoft.com/office/officeart/2005/8/layout/hierarchy1"/>
    <dgm:cxn modelId="{C35CEDA0-B4F2-495A-9CC1-2D6486798FD5}" type="presParOf" srcId="{7CCE7943-B7C7-4205-AFCF-8CFBE27ECBA7}" destId="{6843D947-B39F-4459-8495-1466ED8F138E}" srcOrd="7" destOrd="0" presId="urn:microsoft.com/office/officeart/2005/8/layout/hierarchy1"/>
    <dgm:cxn modelId="{C7ABC15F-1EB5-4C09-8602-613AFFBE0569}" type="presParOf" srcId="{6843D947-B39F-4459-8495-1466ED8F138E}" destId="{4C761273-7856-49D8-AAA1-CA1FE79FF969}" srcOrd="0" destOrd="0" presId="urn:microsoft.com/office/officeart/2005/8/layout/hierarchy1"/>
    <dgm:cxn modelId="{CFDAD351-22CF-46B2-937A-6CD7A53BE289}" type="presParOf" srcId="{4C761273-7856-49D8-AAA1-CA1FE79FF969}" destId="{3A862D92-F869-4960-A9B5-90688AD3C346}" srcOrd="0" destOrd="0" presId="urn:microsoft.com/office/officeart/2005/8/layout/hierarchy1"/>
    <dgm:cxn modelId="{F6F949E8-5285-461E-947E-2E9652960B65}" type="presParOf" srcId="{4C761273-7856-49D8-AAA1-CA1FE79FF969}" destId="{BB03E8BC-1351-4D49-A893-C09816425FE3}" srcOrd="1" destOrd="0" presId="urn:microsoft.com/office/officeart/2005/8/layout/hierarchy1"/>
    <dgm:cxn modelId="{CC00CD4E-6267-433C-B323-003421A06FF5}" type="presParOf" srcId="{6843D947-B39F-4459-8495-1466ED8F138E}" destId="{39A76D5F-5DE8-46FA-AC56-F4BA46B1473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682FA6-6738-4A4D-91DC-91628122CFB1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41CE3F-CBCD-4F3F-8234-696EFEE08DE1}">
      <dgm:prSet phldrT="[Текст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err="1" smtClean="0"/>
            <a:t>Літогенна</a:t>
          </a:r>
          <a:r>
            <a:rPr lang="uk-UA" dirty="0" smtClean="0"/>
            <a:t> основа</a:t>
          </a:r>
          <a:endParaRPr lang="ru-RU" dirty="0"/>
        </a:p>
      </dgm:t>
    </dgm:pt>
    <dgm:pt modelId="{9E665208-D61D-4EC7-9637-CA6C9EF8315D}" type="parTrans" cxnId="{64A6516C-85CF-4544-9E95-41F1848D2501}">
      <dgm:prSet/>
      <dgm:spPr/>
      <dgm:t>
        <a:bodyPr/>
        <a:lstStyle/>
        <a:p>
          <a:endParaRPr lang="ru-RU"/>
        </a:p>
      </dgm:t>
    </dgm:pt>
    <dgm:pt modelId="{8C012A5D-F86E-4906-BF73-52BF3F5961E8}" type="sibTrans" cxnId="{64A6516C-85CF-4544-9E95-41F1848D2501}">
      <dgm:prSet/>
      <dgm:spPr/>
      <dgm:t>
        <a:bodyPr/>
        <a:lstStyle/>
        <a:p>
          <a:endParaRPr lang="ru-RU"/>
        </a:p>
      </dgm:t>
    </dgm:pt>
    <dgm:pt modelId="{2EF806E3-1FEC-4A49-AABC-9A64F3EC447C}">
      <dgm:prSet phldrT="[Текст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Атмосфера</a:t>
          </a:r>
          <a:endParaRPr lang="ru-RU" dirty="0"/>
        </a:p>
      </dgm:t>
    </dgm:pt>
    <dgm:pt modelId="{B262921E-3047-4603-863E-1D5E136DA4C1}" type="parTrans" cxnId="{4006B0E2-76DD-44CC-A193-C672EFFE60D2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92475190-B5AD-4205-8B6A-83EFEFDC3495}" type="sibTrans" cxnId="{4006B0E2-76DD-44CC-A193-C672EFFE60D2}">
      <dgm:prSet/>
      <dgm:spPr/>
      <dgm:t>
        <a:bodyPr/>
        <a:lstStyle/>
        <a:p>
          <a:endParaRPr lang="ru-RU"/>
        </a:p>
      </dgm:t>
    </dgm:pt>
    <dgm:pt modelId="{D9637181-AD51-4EB1-BC1F-393A189743E4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uk-UA" dirty="0" smtClean="0"/>
            <a:t>Стійкі</a:t>
          </a:r>
          <a:endParaRPr lang="ru-RU" dirty="0"/>
        </a:p>
      </dgm:t>
    </dgm:pt>
    <dgm:pt modelId="{C53AB4F9-26D7-4819-91B7-D9D00065E8F8}" type="sibTrans" cxnId="{601E09D9-ECB3-45D0-8909-9E4C33A8C9C0}">
      <dgm:prSet/>
      <dgm:spPr/>
      <dgm:t>
        <a:bodyPr/>
        <a:lstStyle/>
        <a:p>
          <a:endParaRPr lang="ru-RU"/>
        </a:p>
      </dgm:t>
    </dgm:pt>
    <dgm:pt modelId="{081253A9-147C-4B8A-A246-13FD4F7192D1}" type="parTrans" cxnId="{601E09D9-ECB3-45D0-8909-9E4C33A8C9C0}">
      <dgm:prSet/>
      <dgm:spPr/>
      <dgm:t>
        <a:bodyPr/>
        <a:lstStyle/>
        <a:p>
          <a:endParaRPr lang="ru-RU"/>
        </a:p>
      </dgm:t>
    </dgm:pt>
    <dgm:pt modelId="{CD569757-D269-473F-8E86-B2F98B159A0A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uk-UA" dirty="0" smtClean="0"/>
            <a:t>Нестійкі</a:t>
          </a:r>
          <a:endParaRPr lang="ru-RU" dirty="0"/>
        </a:p>
      </dgm:t>
    </dgm:pt>
    <dgm:pt modelId="{F260CB3C-A4C3-4484-86BE-14B1AED1C331}" type="parTrans" cxnId="{B06195FD-F5EB-449B-8012-E8E99B43E5E0}">
      <dgm:prSet/>
      <dgm:spPr/>
      <dgm:t>
        <a:bodyPr/>
        <a:lstStyle/>
        <a:p>
          <a:endParaRPr lang="ru-RU"/>
        </a:p>
      </dgm:t>
    </dgm:pt>
    <dgm:pt modelId="{7DA5AD77-2D56-4E46-9DEC-ABF682A6D62F}" type="sibTrans" cxnId="{B06195FD-F5EB-449B-8012-E8E99B43E5E0}">
      <dgm:prSet/>
      <dgm:spPr/>
      <dgm:t>
        <a:bodyPr/>
        <a:lstStyle/>
        <a:p>
          <a:endParaRPr lang="ru-RU"/>
        </a:p>
      </dgm:t>
    </dgm:pt>
    <dgm:pt modelId="{04805AE2-8B51-4C52-A4E3-A85F07EF40E0}">
      <dgm:prSet phldrT="[Текст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Живі організми</a:t>
          </a:r>
          <a:endParaRPr lang="ru-RU" dirty="0"/>
        </a:p>
      </dgm:t>
    </dgm:pt>
    <dgm:pt modelId="{445771F3-8355-44BF-9399-12D4A577B8DC}" type="parTrans" cxnId="{A5960943-8414-49E2-AF63-C619618BAB59}">
      <dgm:prSet/>
      <dgm:spPr/>
      <dgm:t>
        <a:bodyPr/>
        <a:lstStyle/>
        <a:p>
          <a:endParaRPr lang="ru-RU"/>
        </a:p>
      </dgm:t>
    </dgm:pt>
    <dgm:pt modelId="{36CBB5D0-DDE2-45A4-A134-7C59171AA1B7}" type="sibTrans" cxnId="{A5960943-8414-49E2-AF63-C619618BAB59}">
      <dgm:prSet/>
      <dgm:spPr/>
      <dgm:t>
        <a:bodyPr/>
        <a:lstStyle/>
        <a:p>
          <a:endParaRPr lang="ru-RU"/>
        </a:p>
      </dgm:t>
    </dgm:pt>
    <dgm:pt modelId="{A583397D-5DEE-4412-9189-8F8775ABDAC6}">
      <dgm:prSet phldrT="[Текст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err="1" smtClean="0"/>
            <a:t>Грунтовий</a:t>
          </a:r>
          <a:r>
            <a:rPr lang="uk-UA" dirty="0" smtClean="0"/>
            <a:t> покрив</a:t>
          </a:r>
          <a:endParaRPr lang="ru-RU" dirty="0"/>
        </a:p>
      </dgm:t>
    </dgm:pt>
    <dgm:pt modelId="{ABDAD3F7-28CE-4D6B-81D1-A8F48C2D1D71}" type="parTrans" cxnId="{8F05F39E-8C59-425B-B151-5F5B5F9C5C0B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1B3805F2-4F97-41D5-987F-64DA367BD3DF}" type="sibTrans" cxnId="{8F05F39E-8C59-425B-B151-5F5B5F9C5C0B}">
      <dgm:prSet/>
      <dgm:spPr/>
      <dgm:t>
        <a:bodyPr/>
        <a:lstStyle/>
        <a:p>
          <a:endParaRPr lang="ru-RU"/>
        </a:p>
      </dgm:t>
    </dgm:pt>
    <dgm:pt modelId="{8EA721B3-8A57-4E2E-AC63-0C750BE3EE65}">
      <dgm:prSet phldrT="[Текст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Водний компонент</a:t>
          </a:r>
          <a:endParaRPr lang="ru-RU" dirty="0"/>
        </a:p>
      </dgm:t>
    </dgm:pt>
    <dgm:pt modelId="{7023EA52-2C57-4DC9-A101-45BC66E0BA77}" type="parTrans" cxnId="{6BA35B42-C93E-4B5F-ADD2-F405098B3224}">
      <dgm:prSet/>
      <dgm:spPr/>
      <dgm:t>
        <a:bodyPr/>
        <a:lstStyle/>
        <a:p>
          <a:endParaRPr lang="ru-RU"/>
        </a:p>
      </dgm:t>
    </dgm:pt>
    <dgm:pt modelId="{001A72B3-D772-4C3F-923F-38D652BED0D7}" type="sibTrans" cxnId="{6BA35B42-C93E-4B5F-ADD2-F405098B3224}">
      <dgm:prSet/>
      <dgm:spPr/>
      <dgm:t>
        <a:bodyPr/>
        <a:lstStyle/>
        <a:p>
          <a:endParaRPr lang="ru-RU"/>
        </a:p>
      </dgm:t>
    </dgm:pt>
    <dgm:pt modelId="{1CB6DE5B-4A7E-47D0-B5D6-4885276F7AE9}" type="pres">
      <dgm:prSet presAssocID="{60682FA6-6738-4A4D-91DC-91628122CFB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F6FA7DA-41F2-411A-B3A5-9F558186F540}" type="pres">
      <dgm:prSet presAssocID="{D9637181-AD51-4EB1-BC1F-393A189743E4}" presName="root" presStyleCnt="0"/>
      <dgm:spPr/>
    </dgm:pt>
    <dgm:pt modelId="{5AA4506E-C4E0-4D9D-954D-6E31B5627CE5}" type="pres">
      <dgm:prSet presAssocID="{D9637181-AD51-4EB1-BC1F-393A189743E4}" presName="rootComposite" presStyleCnt="0"/>
      <dgm:spPr/>
    </dgm:pt>
    <dgm:pt modelId="{65774EE1-C0D4-40E6-923B-847852D865A9}" type="pres">
      <dgm:prSet presAssocID="{D9637181-AD51-4EB1-BC1F-393A189743E4}" presName="rootText" presStyleLbl="node1" presStyleIdx="0" presStyleCnt="3"/>
      <dgm:spPr/>
      <dgm:t>
        <a:bodyPr/>
        <a:lstStyle/>
        <a:p>
          <a:endParaRPr lang="ru-RU"/>
        </a:p>
      </dgm:t>
    </dgm:pt>
    <dgm:pt modelId="{85A4ABD8-1D63-43AA-AD71-02E5576DAAF2}" type="pres">
      <dgm:prSet presAssocID="{D9637181-AD51-4EB1-BC1F-393A189743E4}" presName="rootConnector" presStyleLbl="node1" presStyleIdx="0" presStyleCnt="3"/>
      <dgm:spPr/>
      <dgm:t>
        <a:bodyPr/>
        <a:lstStyle/>
        <a:p>
          <a:endParaRPr lang="ru-RU"/>
        </a:p>
      </dgm:t>
    </dgm:pt>
    <dgm:pt modelId="{A55700C2-87C9-44F0-AE3F-61C17A15A8FC}" type="pres">
      <dgm:prSet presAssocID="{D9637181-AD51-4EB1-BC1F-393A189743E4}" presName="childShape" presStyleCnt="0"/>
      <dgm:spPr/>
    </dgm:pt>
    <dgm:pt modelId="{D2B0B0FD-9CFA-4C5C-9784-22C4EE800991}" type="pres">
      <dgm:prSet presAssocID="{9E665208-D61D-4EC7-9637-CA6C9EF8315D}" presName="Name13" presStyleLbl="parChTrans1D2" presStyleIdx="0" presStyleCnt="4"/>
      <dgm:spPr/>
      <dgm:t>
        <a:bodyPr/>
        <a:lstStyle/>
        <a:p>
          <a:endParaRPr lang="ru-RU"/>
        </a:p>
      </dgm:t>
    </dgm:pt>
    <dgm:pt modelId="{4861138E-8120-4906-AD78-1D11C7D347CD}" type="pres">
      <dgm:prSet presAssocID="{B141CE3F-CBCD-4F3F-8234-696EFEE08DE1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7D56AD-58E9-4DF5-A846-2A7A5D697D1B}" type="pres">
      <dgm:prSet presAssocID="{B262921E-3047-4603-863E-1D5E136DA4C1}" presName="Name13" presStyleLbl="parChTrans1D2" presStyleIdx="1" presStyleCnt="4"/>
      <dgm:spPr/>
      <dgm:t>
        <a:bodyPr/>
        <a:lstStyle/>
        <a:p>
          <a:endParaRPr lang="ru-RU"/>
        </a:p>
      </dgm:t>
    </dgm:pt>
    <dgm:pt modelId="{861A718E-832C-4C96-9268-DA797EC952AB}" type="pres">
      <dgm:prSet presAssocID="{2EF806E3-1FEC-4A49-AABC-9A64F3EC447C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FB496A-3EE0-4210-A190-2BDF87EE08E8}" type="pres">
      <dgm:prSet presAssocID="{8EA721B3-8A57-4E2E-AC63-0C750BE3EE65}" presName="root" presStyleCnt="0"/>
      <dgm:spPr/>
    </dgm:pt>
    <dgm:pt modelId="{3394D001-DB7F-43C1-9C0D-2D7561ADFF80}" type="pres">
      <dgm:prSet presAssocID="{8EA721B3-8A57-4E2E-AC63-0C750BE3EE65}" presName="rootComposite" presStyleCnt="0"/>
      <dgm:spPr/>
    </dgm:pt>
    <dgm:pt modelId="{12985718-6304-4BF9-826C-B49C2EB31311}" type="pres">
      <dgm:prSet presAssocID="{8EA721B3-8A57-4E2E-AC63-0C750BE3EE65}" presName="rootText" presStyleLbl="node1" presStyleIdx="1" presStyleCnt="3" custLinFactY="27916" custLinFactNeighborX="2019" custLinFactNeighborY="100000"/>
      <dgm:spPr/>
      <dgm:t>
        <a:bodyPr/>
        <a:lstStyle/>
        <a:p>
          <a:endParaRPr lang="ru-RU"/>
        </a:p>
      </dgm:t>
    </dgm:pt>
    <dgm:pt modelId="{1818E1BC-EA26-48DE-BB08-9EE2F00AE99D}" type="pres">
      <dgm:prSet presAssocID="{8EA721B3-8A57-4E2E-AC63-0C750BE3EE65}" presName="rootConnector" presStyleLbl="node1" presStyleIdx="1" presStyleCnt="3"/>
      <dgm:spPr/>
      <dgm:t>
        <a:bodyPr/>
        <a:lstStyle/>
        <a:p>
          <a:endParaRPr lang="ru-RU"/>
        </a:p>
      </dgm:t>
    </dgm:pt>
    <dgm:pt modelId="{693E8F07-8A7F-496A-8A04-95B90099B059}" type="pres">
      <dgm:prSet presAssocID="{8EA721B3-8A57-4E2E-AC63-0C750BE3EE65}" presName="childShape" presStyleCnt="0"/>
      <dgm:spPr/>
    </dgm:pt>
    <dgm:pt modelId="{4D63258A-4F08-4AC8-8F45-63AD2706D0D6}" type="pres">
      <dgm:prSet presAssocID="{CD569757-D269-473F-8E86-B2F98B159A0A}" presName="root" presStyleCnt="0"/>
      <dgm:spPr/>
    </dgm:pt>
    <dgm:pt modelId="{A8E107C7-293A-4CF9-B54B-641D7D510669}" type="pres">
      <dgm:prSet presAssocID="{CD569757-D269-473F-8E86-B2F98B159A0A}" presName="rootComposite" presStyleCnt="0"/>
      <dgm:spPr/>
    </dgm:pt>
    <dgm:pt modelId="{F397BFBF-1D2D-41C3-8234-31D2606E2A4A}" type="pres">
      <dgm:prSet presAssocID="{CD569757-D269-473F-8E86-B2F98B159A0A}" presName="rootText" presStyleLbl="node1" presStyleIdx="2" presStyleCnt="3"/>
      <dgm:spPr/>
      <dgm:t>
        <a:bodyPr/>
        <a:lstStyle/>
        <a:p>
          <a:endParaRPr lang="ru-RU"/>
        </a:p>
      </dgm:t>
    </dgm:pt>
    <dgm:pt modelId="{2A724569-F84B-44C0-9F7A-A678F9EA3B14}" type="pres">
      <dgm:prSet presAssocID="{CD569757-D269-473F-8E86-B2F98B159A0A}" presName="rootConnector" presStyleLbl="node1" presStyleIdx="2" presStyleCnt="3"/>
      <dgm:spPr/>
      <dgm:t>
        <a:bodyPr/>
        <a:lstStyle/>
        <a:p>
          <a:endParaRPr lang="ru-RU"/>
        </a:p>
      </dgm:t>
    </dgm:pt>
    <dgm:pt modelId="{6CDC40D5-F9A5-48FC-98DE-6BC78020AD05}" type="pres">
      <dgm:prSet presAssocID="{CD569757-D269-473F-8E86-B2F98B159A0A}" presName="childShape" presStyleCnt="0"/>
      <dgm:spPr/>
    </dgm:pt>
    <dgm:pt modelId="{C271FEAC-1872-4BF7-9421-12C053A5914D}" type="pres">
      <dgm:prSet presAssocID="{445771F3-8355-44BF-9399-12D4A577B8DC}" presName="Name13" presStyleLbl="parChTrans1D2" presStyleIdx="2" presStyleCnt="4"/>
      <dgm:spPr/>
      <dgm:t>
        <a:bodyPr/>
        <a:lstStyle/>
        <a:p>
          <a:endParaRPr lang="ru-RU"/>
        </a:p>
      </dgm:t>
    </dgm:pt>
    <dgm:pt modelId="{6B545732-6EA2-42C5-981F-2E37C081E0F8}" type="pres">
      <dgm:prSet presAssocID="{04805AE2-8B51-4C52-A4E3-A85F07EF40E0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32C5C5-3338-4D46-BAEA-70246BD8D43B}" type="pres">
      <dgm:prSet presAssocID="{ABDAD3F7-28CE-4D6B-81D1-A8F48C2D1D71}" presName="Name13" presStyleLbl="parChTrans1D2" presStyleIdx="3" presStyleCnt="4"/>
      <dgm:spPr/>
      <dgm:t>
        <a:bodyPr/>
        <a:lstStyle/>
        <a:p>
          <a:endParaRPr lang="ru-RU"/>
        </a:p>
      </dgm:t>
    </dgm:pt>
    <dgm:pt modelId="{0F2B7589-28EC-4F8C-B603-3160D14AE102}" type="pres">
      <dgm:prSet presAssocID="{A583397D-5DEE-4412-9189-8F8775ABDAC6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50F2B3-F577-44E2-B946-EAD047C0BD96}" type="presOf" srcId="{CD569757-D269-473F-8E86-B2F98B159A0A}" destId="{2A724569-F84B-44C0-9F7A-A678F9EA3B14}" srcOrd="1" destOrd="0" presId="urn:microsoft.com/office/officeart/2005/8/layout/hierarchy3"/>
    <dgm:cxn modelId="{B9CB58F9-7162-439C-BF60-A01CB95EFF54}" type="presOf" srcId="{CD569757-D269-473F-8E86-B2F98B159A0A}" destId="{F397BFBF-1D2D-41C3-8234-31D2606E2A4A}" srcOrd="0" destOrd="0" presId="urn:microsoft.com/office/officeart/2005/8/layout/hierarchy3"/>
    <dgm:cxn modelId="{FDB57C5E-395C-4BA5-B060-68D69E438CF1}" type="presOf" srcId="{04805AE2-8B51-4C52-A4E3-A85F07EF40E0}" destId="{6B545732-6EA2-42C5-981F-2E37C081E0F8}" srcOrd="0" destOrd="0" presId="urn:microsoft.com/office/officeart/2005/8/layout/hierarchy3"/>
    <dgm:cxn modelId="{D049BA4B-B4FA-43C7-925A-5659177754B2}" type="presOf" srcId="{ABDAD3F7-28CE-4D6B-81D1-A8F48C2D1D71}" destId="{DB32C5C5-3338-4D46-BAEA-70246BD8D43B}" srcOrd="0" destOrd="0" presId="urn:microsoft.com/office/officeart/2005/8/layout/hierarchy3"/>
    <dgm:cxn modelId="{91A6A76C-3FA5-4832-B437-9BD5D89F9280}" type="presOf" srcId="{9E665208-D61D-4EC7-9637-CA6C9EF8315D}" destId="{D2B0B0FD-9CFA-4C5C-9784-22C4EE800991}" srcOrd="0" destOrd="0" presId="urn:microsoft.com/office/officeart/2005/8/layout/hierarchy3"/>
    <dgm:cxn modelId="{B06195FD-F5EB-449B-8012-E8E99B43E5E0}" srcId="{60682FA6-6738-4A4D-91DC-91628122CFB1}" destId="{CD569757-D269-473F-8E86-B2F98B159A0A}" srcOrd="2" destOrd="0" parTransId="{F260CB3C-A4C3-4484-86BE-14B1AED1C331}" sibTransId="{7DA5AD77-2D56-4E46-9DEC-ABF682A6D62F}"/>
    <dgm:cxn modelId="{29A51413-19EF-4358-B24B-ADDD06B71218}" type="presOf" srcId="{2EF806E3-1FEC-4A49-AABC-9A64F3EC447C}" destId="{861A718E-832C-4C96-9268-DA797EC952AB}" srcOrd="0" destOrd="0" presId="urn:microsoft.com/office/officeart/2005/8/layout/hierarchy3"/>
    <dgm:cxn modelId="{8F05F39E-8C59-425B-B151-5F5B5F9C5C0B}" srcId="{CD569757-D269-473F-8E86-B2F98B159A0A}" destId="{A583397D-5DEE-4412-9189-8F8775ABDAC6}" srcOrd="1" destOrd="0" parTransId="{ABDAD3F7-28CE-4D6B-81D1-A8F48C2D1D71}" sibTransId="{1B3805F2-4F97-41D5-987F-64DA367BD3DF}"/>
    <dgm:cxn modelId="{565B7F9E-734C-4392-A887-BA78BF6D58BB}" type="presOf" srcId="{8EA721B3-8A57-4E2E-AC63-0C750BE3EE65}" destId="{1818E1BC-EA26-48DE-BB08-9EE2F00AE99D}" srcOrd="1" destOrd="0" presId="urn:microsoft.com/office/officeart/2005/8/layout/hierarchy3"/>
    <dgm:cxn modelId="{60EAAB0E-B34C-4744-8E9D-20638EA6C99E}" type="presOf" srcId="{B262921E-3047-4603-863E-1D5E136DA4C1}" destId="{B17D56AD-58E9-4DF5-A846-2A7A5D697D1B}" srcOrd="0" destOrd="0" presId="urn:microsoft.com/office/officeart/2005/8/layout/hierarchy3"/>
    <dgm:cxn modelId="{D4652B67-1DEE-487D-BA66-F1FCC6D41220}" type="presOf" srcId="{8EA721B3-8A57-4E2E-AC63-0C750BE3EE65}" destId="{12985718-6304-4BF9-826C-B49C2EB31311}" srcOrd="0" destOrd="0" presId="urn:microsoft.com/office/officeart/2005/8/layout/hierarchy3"/>
    <dgm:cxn modelId="{A5960943-8414-49E2-AF63-C619618BAB59}" srcId="{CD569757-D269-473F-8E86-B2F98B159A0A}" destId="{04805AE2-8B51-4C52-A4E3-A85F07EF40E0}" srcOrd="0" destOrd="0" parTransId="{445771F3-8355-44BF-9399-12D4A577B8DC}" sibTransId="{36CBB5D0-DDE2-45A4-A134-7C59171AA1B7}"/>
    <dgm:cxn modelId="{5D08C154-10AD-4D74-A4CA-47A10620AF4A}" type="presOf" srcId="{445771F3-8355-44BF-9399-12D4A577B8DC}" destId="{C271FEAC-1872-4BF7-9421-12C053A5914D}" srcOrd="0" destOrd="0" presId="urn:microsoft.com/office/officeart/2005/8/layout/hierarchy3"/>
    <dgm:cxn modelId="{6BA35B42-C93E-4B5F-ADD2-F405098B3224}" srcId="{60682FA6-6738-4A4D-91DC-91628122CFB1}" destId="{8EA721B3-8A57-4E2E-AC63-0C750BE3EE65}" srcOrd="1" destOrd="0" parTransId="{7023EA52-2C57-4DC9-A101-45BC66E0BA77}" sibTransId="{001A72B3-D772-4C3F-923F-38D652BED0D7}"/>
    <dgm:cxn modelId="{601E09D9-ECB3-45D0-8909-9E4C33A8C9C0}" srcId="{60682FA6-6738-4A4D-91DC-91628122CFB1}" destId="{D9637181-AD51-4EB1-BC1F-393A189743E4}" srcOrd="0" destOrd="0" parTransId="{081253A9-147C-4B8A-A246-13FD4F7192D1}" sibTransId="{C53AB4F9-26D7-4819-91B7-D9D00065E8F8}"/>
    <dgm:cxn modelId="{64A6516C-85CF-4544-9E95-41F1848D2501}" srcId="{D9637181-AD51-4EB1-BC1F-393A189743E4}" destId="{B141CE3F-CBCD-4F3F-8234-696EFEE08DE1}" srcOrd="0" destOrd="0" parTransId="{9E665208-D61D-4EC7-9637-CA6C9EF8315D}" sibTransId="{8C012A5D-F86E-4906-BF73-52BF3F5961E8}"/>
    <dgm:cxn modelId="{2B5EFD1A-D3B4-47E0-A3BF-8C72A00AA7CA}" type="presOf" srcId="{60682FA6-6738-4A4D-91DC-91628122CFB1}" destId="{1CB6DE5B-4A7E-47D0-B5D6-4885276F7AE9}" srcOrd="0" destOrd="0" presId="urn:microsoft.com/office/officeart/2005/8/layout/hierarchy3"/>
    <dgm:cxn modelId="{F73CF2B6-45DF-4307-A50C-0163850CD4E4}" type="presOf" srcId="{A583397D-5DEE-4412-9189-8F8775ABDAC6}" destId="{0F2B7589-28EC-4F8C-B603-3160D14AE102}" srcOrd="0" destOrd="0" presId="urn:microsoft.com/office/officeart/2005/8/layout/hierarchy3"/>
    <dgm:cxn modelId="{E9DD1C21-1D2A-4379-9BFC-7ED2C400CC47}" type="presOf" srcId="{D9637181-AD51-4EB1-BC1F-393A189743E4}" destId="{85A4ABD8-1D63-43AA-AD71-02E5576DAAF2}" srcOrd="1" destOrd="0" presId="urn:microsoft.com/office/officeart/2005/8/layout/hierarchy3"/>
    <dgm:cxn modelId="{4006B0E2-76DD-44CC-A193-C672EFFE60D2}" srcId="{D9637181-AD51-4EB1-BC1F-393A189743E4}" destId="{2EF806E3-1FEC-4A49-AABC-9A64F3EC447C}" srcOrd="1" destOrd="0" parTransId="{B262921E-3047-4603-863E-1D5E136DA4C1}" sibTransId="{92475190-B5AD-4205-8B6A-83EFEFDC3495}"/>
    <dgm:cxn modelId="{50E70A1C-457D-4F46-9A5A-595529454D27}" type="presOf" srcId="{B141CE3F-CBCD-4F3F-8234-696EFEE08DE1}" destId="{4861138E-8120-4906-AD78-1D11C7D347CD}" srcOrd="0" destOrd="0" presId="urn:microsoft.com/office/officeart/2005/8/layout/hierarchy3"/>
    <dgm:cxn modelId="{5A86BA24-6791-4CA2-9421-EC0B82635895}" type="presOf" srcId="{D9637181-AD51-4EB1-BC1F-393A189743E4}" destId="{65774EE1-C0D4-40E6-923B-847852D865A9}" srcOrd="0" destOrd="0" presId="urn:microsoft.com/office/officeart/2005/8/layout/hierarchy3"/>
    <dgm:cxn modelId="{E1588E6F-C9F4-47AD-9996-653DBB4B6BD3}" type="presParOf" srcId="{1CB6DE5B-4A7E-47D0-B5D6-4885276F7AE9}" destId="{BF6FA7DA-41F2-411A-B3A5-9F558186F540}" srcOrd="0" destOrd="0" presId="urn:microsoft.com/office/officeart/2005/8/layout/hierarchy3"/>
    <dgm:cxn modelId="{B0611990-5028-4578-8397-362257016EA0}" type="presParOf" srcId="{BF6FA7DA-41F2-411A-B3A5-9F558186F540}" destId="{5AA4506E-C4E0-4D9D-954D-6E31B5627CE5}" srcOrd="0" destOrd="0" presId="urn:microsoft.com/office/officeart/2005/8/layout/hierarchy3"/>
    <dgm:cxn modelId="{3756DA84-D401-4587-AEEF-35D14600AD5D}" type="presParOf" srcId="{5AA4506E-C4E0-4D9D-954D-6E31B5627CE5}" destId="{65774EE1-C0D4-40E6-923B-847852D865A9}" srcOrd="0" destOrd="0" presId="urn:microsoft.com/office/officeart/2005/8/layout/hierarchy3"/>
    <dgm:cxn modelId="{15429AAF-3438-4458-A90C-F799B7165006}" type="presParOf" srcId="{5AA4506E-C4E0-4D9D-954D-6E31B5627CE5}" destId="{85A4ABD8-1D63-43AA-AD71-02E5576DAAF2}" srcOrd="1" destOrd="0" presId="urn:microsoft.com/office/officeart/2005/8/layout/hierarchy3"/>
    <dgm:cxn modelId="{C78EFF88-349E-4912-B0AE-87A84EBC0D24}" type="presParOf" srcId="{BF6FA7DA-41F2-411A-B3A5-9F558186F540}" destId="{A55700C2-87C9-44F0-AE3F-61C17A15A8FC}" srcOrd="1" destOrd="0" presId="urn:microsoft.com/office/officeart/2005/8/layout/hierarchy3"/>
    <dgm:cxn modelId="{F307074C-2C7C-4A73-9EA5-8537BF2A7DCD}" type="presParOf" srcId="{A55700C2-87C9-44F0-AE3F-61C17A15A8FC}" destId="{D2B0B0FD-9CFA-4C5C-9784-22C4EE800991}" srcOrd="0" destOrd="0" presId="urn:microsoft.com/office/officeart/2005/8/layout/hierarchy3"/>
    <dgm:cxn modelId="{FD97CAB3-2259-4B68-B9C2-1F651A73A048}" type="presParOf" srcId="{A55700C2-87C9-44F0-AE3F-61C17A15A8FC}" destId="{4861138E-8120-4906-AD78-1D11C7D347CD}" srcOrd="1" destOrd="0" presId="urn:microsoft.com/office/officeart/2005/8/layout/hierarchy3"/>
    <dgm:cxn modelId="{6A78A3FB-6177-43A8-A5DB-A4889DAEE3FF}" type="presParOf" srcId="{A55700C2-87C9-44F0-AE3F-61C17A15A8FC}" destId="{B17D56AD-58E9-4DF5-A846-2A7A5D697D1B}" srcOrd="2" destOrd="0" presId="urn:microsoft.com/office/officeart/2005/8/layout/hierarchy3"/>
    <dgm:cxn modelId="{EC782767-03EF-43CE-8AD3-B1C43EB2866C}" type="presParOf" srcId="{A55700C2-87C9-44F0-AE3F-61C17A15A8FC}" destId="{861A718E-832C-4C96-9268-DA797EC952AB}" srcOrd="3" destOrd="0" presId="urn:microsoft.com/office/officeart/2005/8/layout/hierarchy3"/>
    <dgm:cxn modelId="{A7264F9A-6853-421D-95B3-7687CC8D56EB}" type="presParOf" srcId="{1CB6DE5B-4A7E-47D0-B5D6-4885276F7AE9}" destId="{60FB496A-3EE0-4210-A190-2BDF87EE08E8}" srcOrd="1" destOrd="0" presId="urn:microsoft.com/office/officeart/2005/8/layout/hierarchy3"/>
    <dgm:cxn modelId="{FE0E6DEA-386F-4CD9-B45D-F83B0C93C147}" type="presParOf" srcId="{60FB496A-3EE0-4210-A190-2BDF87EE08E8}" destId="{3394D001-DB7F-43C1-9C0D-2D7561ADFF80}" srcOrd="0" destOrd="0" presId="urn:microsoft.com/office/officeart/2005/8/layout/hierarchy3"/>
    <dgm:cxn modelId="{238DECE5-F889-4410-ACB4-5CE2F716BB5F}" type="presParOf" srcId="{3394D001-DB7F-43C1-9C0D-2D7561ADFF80}" destId="{12985718-6304-4BF9-826C-B49C2EB31311}" srcOrd="0" destOrd="0" presId="urn:microsoft.com/office/officeart/2005/8/layout/hierarchy3"/>
    <dgm:cxn modelId="{85E197D3-9D59-435E-8323-45CB3CAB91D5}" type="presParOf" srcId="{3394D001-DB7F-43C1-9C0D-2D7561ADFF80}" destId="{1818E1BC-EA26-48DE-BB08-9EE2F00AE99D}" srcOrd="1" destOrd="0" presId="urn:microsoft.com/office/officeart/2005/8/layout/hierarchy3"/>
    <dgm:cxn modelId="{86FDF674-5420-4EBA-8C93-6661CC1F8E84}" type="presParOf" srcId="{60FB496A-3EE0-4210-A190-2BDF87EE08E8}" destId="{693E8F07-8A7F-496A-8A04-95B90099B059}" srcOrd="1" destOrd="0" presId="urn:microsoft.com/office/officeart/2005/8/layout/hierarchy3"/>
    <dgm:cxn modelId="{BD8CA948-3D3D-4B58-9AB5-DDD3FCCA0565}" type="presParOf" srcId="{1CB6DE5B-4A7E-47D0-B5D6-4885276F7AE9}" destId="{4D63258A-4F08-4AC8-8F45-63AD2706D0D6}" srcOrd="2" destOrd="0" presId="urn:microsoft.com/office/officeart/2005/8/layout/hierarchy3"/>
    <dgm:cxn modelId="{3DB1F787-92E9-4F2D-9C4D-C583EF4684FF}" type="presParOf" srcId="{4D63258A-4F08-4AC8-8F45-63AD2706D0D6}" destId="{A8E107C7-293A-4CF9-B54B-641D7D510669}" srcOrd="0" destOrd="0" presId="urn:microsoft.com/office/officeart/2005/8/layout/hierarchy3"/>
    <dgm:cxn modelId="{7D0D6C7C-A392-4FCB-B398-E60548E9DF25}" type="presParOf" srcId="{A8E107C7-293A-4CF9-B54B-641D7D510669}" destId="{F397BFBF-1D2D-41C3-8234-31D2606E2A4A}" srcOrd="0" destOrd="0" presId="urn:microsoft.com/office/officeart/2005/8/layout/hierarchy3"/>
    <dgm:cxn modelId="{3B4A2A8F-8865-42B3-9417-3278DA21FC1A}" type="presParOf" srcId="{A8E107C7-293A-4CF9-B54B-641D7D510669}" destId="{2A724569-F84B-44C0-9F7A-A678F9EA3B14}" srcOrd="1" destOrd="0" presId="urn:microsoft.com/office/officeart/2005/8/layout/hierarchy3"/>
    <dgm:cxn modelId="{755BA62B-F51D-4BC0-84A9-EB981E5296D1}" type="presParOf" srcId="{4D63258A-4F08-4AC8-8F45-63AD2706D0D6}" destId="{6CDC40D5-F9A5-48FC-98DE-6BC78020AD05}" srcOrd="1" destOrd="0" presId="urn:microsoft.com/office/officeart/2005/8/layout/hierarchy3"/>
    <dgm:cxn modelId="{82167877-C009-4A41-92FE-DD0879054536}" type="presParOf" srcId="{6CDC40D5-F9A5-48FC-98DE-6BC78020AD05}" destId="{C271FEAC-1872-4BF7-9421-12C053A5914D}" srcOrd="0" destOrd="0" presId="urn:microsoft.com/office/officeart/2005/8/layout/hierarchy3"/>
    <dgm:cxn modelId="{931E2650-B6D5-44FD-A1DB-919019C8ACE0}" type="presParOf" srcId="{6CDC40D5-F9A5-48FC-98DE-6BC78020AD05}" destId="{6B545732-6EA2-42C5-981F-2E37C081E0F8}" srcOrd="1" destOrd="0" presId="urn:microsoft.com/office/officeart/2005/8/layout/hierarchy3"/>
    <dgm:cxn modelId="{E483874B-EAF8-4C9E-8C8D-FEE5D6A1CD41}" type="presParOf" srcId="{6CDC40D5-F9A5-48FC-98DE-6BC78020AD05}" destId="{DB32C5C5-3338-4D46-BAEA-70246BD8D43B}" srcOrd="2" destOrd="0" presId="urn:microsoft.com/office/officeart/2005/8/layout/hierarchy3"/>
    <dgm:cxn modelId="{54ADAC2A-D932-4188-90C8-2646FA3738FE}" type="presParOf" srcId="{6CDC40D5-F9A5-48FC-98DE-6BC78020AD05}" destId="{0F2B7589-28EC-4F8C-B603-3160D14AE102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C6D743-7053-46C6-94B7-57ADFA85F6F0}">
      <dsp:nvSpPr>
        <dsp:cNvPr id="0" name=""/>
        <dsp:cNvSpPr/>
      </dsp:nvSpPr>
      <dsp:spPr>
        <a:xfrm>
          <a:off x="4502906" y="954147"/>
          <a:ext cx="3477675" cy="3617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490"/>
              </a:lnTo>
              <a:lnTo>
                <a:pt x="3477675" y="246490"/>
              </a:lnTo>
              <a:lnTo>
                <a:pt x="3477675" y="3617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95A842-BEBA-4FEB-831D-6F5871F96E15}">
      <dsp:nvSpPr>
        <dsp:cNvPr id="0" name=""/>
        <dsp:cNvSpPr/>
      </dsp:nvSpPr>
      <dsp:spPr>
        <a:xfrm>
          <a:off x="4502906" y="954147"/>
          <a:ext cx="1159225" cy="3617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490"/>
              </a:lnTo>
              <a:lnTo>
                <a:pt x="1159225" y="246490"/>
              </a:lnTo>
              <a:lnTo>
                <a:pt x="1159225" y="3617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824C83-2054-4BF5-A082-D328FCF0BCA0}">
      <dsp:nvSpPr>
        <dsp:cNvPr id="0" name=""/>
        <dsp:cNvSpPr/>
      </dsp:nvSpPr>
      <dsp:spPr>
        <a:xfrm>
          <a:off x="3343681" y="954147"/>
          <a:ext cx="1159225" cy="361704"/>
        </a:xfrm>
        <a:custGeom>
          <a:avLst/>
          <a:gdLst/>
          <a:ahLst/>
          <a:cxnLst/>
          <a:rect l="0" t="0" r="0" b="0"/>
          <a:pathLst>
            <a:path>
              <a:moveTo>
                <a:pt x="1159225" y="0"/>
              </a:moveTo>
              <a:lnTo>
                <a:pt x="1159225" y="246490"/>
              </a:lnTo>
              <a:lnTo>
                <a:pt x="0" y="246490"/>
              </a:lnTo>
              <a:lnTo>
                <a:pt x="0" y="3617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A64DB2-D074-4D09-AC9D-A8D8A67D486F}">
      <dsp:nvSpPr>
        <dsp:cNvPr id="0" name=""/>
        <dsp:cNvSpPr/>
      </dsp:nvSpPr>
      <dsp:spPr>
        <a:xfrm>
          <a:off x="1025231" y="954147"/>
          <a:ext cx="3477675" cy="361704"/>
        </a:xfrm>
        <a:custGeom>
          <a:avLst/>
          <a:gdLst/>
          <a:ahLst/>
          <a:cxnLst/>
          <a:rect l="0" t="0" r="0" b="0"/>
          <a:pathLst>
            <a:path>
              <a:moveTo>
                <a:pt x="3477675" y="0"/>
              </a:moveTo>
              <a:lnTo>
                <a:pt x="3477675" y="246490"/>
              </a:lnTo>
              <a:lnTo>
                <a:pt x="0" y="246490"/>
              </a:lnTo>
              <a:lnTo>
                <a:pt x="0" y="3617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071B54-EA82-4913-8866-E40B464241F7}">
      <dsp:nvSpPr>
        <dsp:cNvPr id="0" name=""/>
        <dsp:cNvSpPr/>
      </dsp:nvSpPr>
      <dsp:spPr>
        <a:xfrm>
          <a:off x="2297721" y="164408"/>
          <a:ext cx="4410370" cy="789738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3F733B2-BB83-410F-9547-38D42CC18F18}">
      <dsp:nvSpPr>
        <dsp:cNvPr id="0" name=""/>
        <dsp:cNvSpPr/>
      </dsp:nvSpPr>
      <dsp:spPr>
        <a:xfrm>
          <a:off x="2435908" y="295686"/>
          <a:ext cx="4410370" cy="789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Забруднення</a:t>
          </a:r>
          <a:endParaRPr lang="ru-RU" sz="3100" kern="1200" dirty="0"/>
        </a:p>
      </dsp:txBody>
      <dsp:txXfrm>
        <a:off x="2459039" y="318817"/>
        <a:ext cx="4364108" cy="743476"/>
      </dsp:txXfrm>
    </dsp:sp>
    <dsp:sp modelId="{3BDB2818-B38D-4C21-85A5-343CB6DBB6E4}">
      <dsp:nvSpPr>
        <dsp:cNvPr id="0" name=""/>
        <dsp:cNvSpPr/>
      </dsp:nvSpPr>
      <dsp:spPr>
        <a:xfrm>
          <a:off x="4192" y="1315851"/>
          <a:ext cx="2042076" cy="789738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84768AE-CD4A-4D82-BCFB-74F1DE7131E2}">
      <dsp:nvSpPr>
        <dsp:cNvPr id="0" name=""/>
        <dsp:cNvSpPr/>
      </dsp:nvSpPr>
      <dsp:spPr>
        <a:xfrm>
          <a:off x="142379" y="1447128"/>
          <a:ext cx="2042076" cy="789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механічне</a:t>
          </a:r>
          <a:endParaRPr lang="ru-RU" sz="3100" kern="1200" dirty="0"/>
        </a:p>
      </dsp:txBody>
      <dsp:txXfrm>
        <a:off x="165510" y="1470259"/>
        <a:ext cx="1995814" cy="743476"/>
      </dsp:txXfrm>
    </dsp:sp>
    <dsp:sp modelId="{3C223F7D-04C0-46EC-8555-A7E359BB848B}">
      <dsp:nvSpPr>
        <dsp:cNvPr id="0" name=""/>
        <dsp:cNvSpPr/>
      </dsp:nvSpPr>
      <dsp:spPr>
        <a:xfrm>
          <a:off x="2322643" y="1315851"/>
          <a:ext cx="2042076" cy="789738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2F838E7-5387-4E8A-9F36-483CE1DE670D}">
      <dsp:nvSpPr>
        <dsp:cNvPr id="0" name=""/>
        <dsp:cNvSpPr/>
      </dsp:nvSpPr>
      <dsp:spPr>
        <a:xfrm>
          <a:off x="2460830" y="1447128"/>
          <a:ext cx="2042076" cy="789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фізичне</a:t>
          </a:r>
          <a:endParaRPr lang="ru-RU" sz="3100" kern="1200" dirty="0"/>
        </a:p>
      </dsp:txBody>
      <dsp:txXfrm>
        <a:off x="2483961" y="1470259"/>
        <a:ext cx="1995814" cy="743476"/>
      </dsp:txXfrm>
    </dsp:sp>
    <dsp:sp modelId="{03A45666-7B87-472A-AB44-FC2A6BE0C8E8}">
      <dsp:nvSpPr>
        <dsp:cNvPr id="0" name=""/>
        <dsp:cNvSpPr/>
      </dsp:nvSpPr>
      <dsp:spPr>
        <a:xfrm>
          <a:off x="4641093" y="1315851"/>
          <a:ext cx="2042076" cy="789738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694927E-F56F-42E5-A261-5218A33F7472}">
      <dsp:nvSpPr>
        <dsp:cNvPr id="0" name=""/>
        <dsp:cNvSpPr/>
      </dsp:nvSpPr>
      <dsp:spPr>
        <a:xfrm>
          <a:off x="4779280" y="1447128"/>
          <a:ext cx="2042076" cy="789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хімічне</a:t>
          </a:r>
          <a:endParaRPr lang="ru-RU" sz="3100" kern="1200" dirty="0"/>
        </a:p>
      </dsp:txBody>
      <dsp:txXfrm>
        <a:off x="4802411" y="1470259"/>
        <a:ext cx="1995814" cy="743476"/>
      </dsp:txXfrm>
    </dsp:sp>
    <dsp:sp modelId="{3A862D92-F869-4960-A9B5-90688AD3C346}">
      <dsp:nvSpPr>
        <dsp:cNvPr id="0" name=""/>
        <dsp:cNvSpPr/>
      </dsp:nvSpPr>
      <dsp:spPr>
        <a:xfrm>
          <a:off x="6959543" y="1315851"/>
          <a:ext cx="2042076" cy="789738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B03E8BC-1351-4D49-A893-C09816425FE3}">
      <dsp:nvSpPr>
        <dsp:cNvPr id="0" name=""/>
        <dsp:cNvSpPr/>
      </dsp:nvSpPr>
      <dsp:spPr>
        <a:xfrm>
          <a:off x="7097730" y="1447128"/>
          <a:ext cx="2042076" cy="789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smtClean="0"/>
            <a:t>біологічне</a:t>
          </a:r>
          <a:endParaRPr lang="ru-RU" sz="3100" kern="1200" dirty="0"/>
        </a:p>
      </dsp:txBody>
      <dsp:txXfrm>
        <a:off x="7120861" y="1470259"/>
        <a:ext cx="1995814" cy="7434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774EE1-C0D4-40E6-923B-847852D865A9}">
      <dsp:nvSpPr>
        <dsp:cNvPr id="0" name=""/>
        <dsp:cNvSpPr/>
      </dsp:nvSpPr>
      <dsp:spPr>
        <a:xfrm>
          <a:off x="738" y="520092"/>
          <a:ext cx="1727894" cy="863947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Стійкі</a:t>
          </a:r>
          <a:endParaRPr lang="ru-RU" sz="2600" kern="1200" dirty="0"/>
        </a:p>
      </dsp:txBody>
      <dsp:txXfrm>
        <a:off x="26042" y="545396"/>
        <a:ext cx="1677286" cy="813339"/>
      </dsp:txXfrm>
    </dsp:sp>
    <dsp:sp modelId="{D2B0B0FD-9CFA-4C5C-9784-22C4EE800991}">
      <dsp:nvSpPr>
        <dsp:cNvPr id="0" name=""/>
        <dsp:cNvSpPr/>
      </dsp:nvSpPr>
      <dsp:spPr>
        <a:xfrm>
          <a:off x="173527" y="1384039"/>
          <a:ext cx="172789" cy="6479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7960"/>
              </a:lnTo>
              <a:lnTo>
                <a:pt x="172789" y="6479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61138E-8120-4906-AD78-1D11C7D347CD}">
      <dsp:nvSpPr>
        <dsp:cNvPr id="0" name=""/>
        <dsp:cNvSpPr/>
      </dsp:nvSpPr>
      <dsp:spPr>
        <a:xfrm>
          <a:off x="346317" y="1600026"/>
          <a:ext cx="1382315" cy="863947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err="1" smtClean="0"/>
            <a:t>Літогенна</a:t>
          </a:r>
          <a:r>
            <a:rPr lang="uk-UA" sz="2100" kern="1200" dirty="0" smtClean="0"/>
            <a:t> основа</a:t>
          </a:r>
          <a:endParaRPr lang="ru-RU" sz="2100" kern="1200" dirty="0"/>
        </a:p>
      </dsp:txBody>
      <dsp:txXfrm>
        <a:off x="371621" y="1625330"/>
        <a:ext cx="1331707" cy="813339"/>
      </dsp:txXfrm>
    </dsp:sp>
    <dsp:sp modelId="{B17D56AD-58E9-4DF5-A846-2A7A5D697D1B}">
      <dsp:nvSpPr>
        <dsp:cNvPr id="0" name=""/>
        <dsp:cNvSpPr/>
      </dsp:nvSpPr>
      <dsp:spPr>
        <a:xfrm>
          <a:off x="173527" y="1384039"/>
          <a:ext cx="172789" cy="17278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7894"/>
              </a:lnTo>
              <a:lnTo>
                <a:pt x="172789" y="1727894"/>
              </a:lnTo>
            </a:path>
          </a:pathLst>
        </a:custGeom>
        <a:noFill/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  <dsp:sp modelId="{861A718E-832C-4C96-9268-DA797EC952AB}">
      <dsp:nvSpPr>
        <dsp:cNvPr id="0" name=""/>
        <dsp:cNvSpPr/>
      </dsp:nvSpPr>
      <dsp:spPr>
        <a:xfrm>
          <a:off x="346317" y="2679960"/>
          <a:ext cx="1382315" cy="863947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Атмосфера</a:t>
          </a:r>
          <a:endParaRPr lang="ru-RU" sz="2100" kern="1200" dirty="0"/>
        </a:p>
      </dsp:txBody>
      <dsp:txXfrm>
        <a:off x="371621" y="2705264"/>
        <a:ext cx="1331707" cy="813339"/>
      </dsp:txXfrm>
    </dsp:sp>
    <dsp:sp modelId="{12985718-6304-4BF9-826C-B49C2EB31311}">
      <dsp:nvSpPr>
        <dsp:cNvPr id="0" name=""/>
        <dsp:cNvSpPr/>
      </dsp:nvSpPr>
      <dsp:spPr>
        <a:xfrm>
          <a:off x="2195492" y="1625219"/>
          <a:ext cx="1727894" cy="863947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Водний компонент</a:t>
          </a:r>
          <a:endParaRPr lang="ru-RU" sz="2600" kern="1200" dirty="0"/>
        </a:p>
      </dsp:txBody>
      <dsp:txXfrm>
        <a:off x="2220796" y="1650523"/>
        <a:ext cx="1677286" cy="813339"/>
      </dsp:txXfrm>
    </dsp:sp>
    <dsp:sp modelId="{F397BFBF-1D2D-41C3-8234-31D2606E2A4A}">
      <dsp:nvSpPr>
        <dsp:cNvPr id="0" name=""/>
        <dsp:cNvSpPr/>
      </dsp:nvSpPr>
      <dsp:spPr>
        <a:xfrm>
          <a:off x="4320474" y="520092"/>
          <a:ext cx="1727894" cy="863947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Нестійкі</a:t>
          </a:r>
          <a:endParaRPr lang="ru-RU" sz="2600" kern="1200" dirty="0"/>
        </a:p>
      </dsp:txBody>
      <dsp:txXfrm>
        <a:off x="4345778" y="545396"/>
        <a:ext cx="1677286" cy="813339"/>
      </dsp:txXfrm>
    </dsp:sp>
    <dsp:sp modelId="{C271FEAC-1872-4BF7-9421-12C053A5914D}">
      <dsp:nvSpPr>
        <dsp:cNvPr id="0" name=""/>
        <dsp:cNvSpPr/>
      </dsp:nvSpPr>
      <dsp:spPr>
        <a:xfrm>
          <a:off x="4493263" y="1384039"/>
          <a:ext cx="172789" cy="6479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7960"/>
              </a:lnTo>
              <a:lnTo>
                <a:pt x="172789" y="6479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545732-6EA2-42C5-981F-2E37C081E0F8}">
      <dsp:nvSpPr>
        <dsp:cNvPr id="0" name=""/>
        <dsp:cNvSpPr/>
      </dsp:nvSpPr>
      <dsp:spPr>
        <a:xfrm>
          <a:off x="4666053" y="1600026"/>
          <a:ext cx="1382315" cy="863947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Живі організми</a:t>
          </a:r>
          <a:endParaRPr lang="ru-RU" sz="2100" kern="1200" dirty="0"/>
        </a:p>
      </dsp:txBody>
      <dsp:txXfrm>
        <a:off x="4691357" y="1625330"/>
        <a:ext cx="1331707" cy="813339"/>
      </dsp:txXfrm>
    </dsp:sp>
    <dsp:sp modelId="{DB32C5C5-3338-4D46-BAEA-70246BD8D43B}">
      <dsp:nvSpPr>
        <dsp:cNvPr id="0" name=""/>
        <dsp:cNvSpPr/>
      </dsp:nvSpPr>
      <dsp:spPr>
        <a:xfrm>
          <a:off x="4493263" y="1384039"/>
          <a:ext cx="172789" cy="17278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7894"/>
              </a:lnTo>
              <a:lnTo>
                <a:pt x="172789" y="1727894"/>
              </a:lnTo>
            </a:path>
          </a:pathLst>
        </a:custGeom>
        <a:noFill/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  <dsp:sp modelId="{0F2B7589-28EC-4F8C-B603-3160D14AE102}">
      <dsp:nvSpPr>
        <dsp:cNvPr id="0" name=""/>
        <dsp:cNvSpPr/>
      </dsp:nvSpPr>
      <dsp:spPr>
        <a:xfrm>
          <a:off x="4666053" y="2679960"/>
          <a:ext cx="1382315" cy="863947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err="1" smtClean="0"/>
            <a:t>Грунтовий</a:t>
          </a:r>
          <a:r>
            <a:rPr lang="uk-UA" sz="2100" kern="1200" dirty="0" smtClean="0"/>
            <a:t> покрив</a:t>
          </a:r>
          <a:endParaRPr lang="ru-RU" sz="2100" kern="1200" dirty="0"/>
        </a:p>
      </dsp:txBody>
      <dsp:txXfrm>
        <a:off x="4691357" y="2705264"/>
        <a:ext cx="1331707" cy="8133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26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9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23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34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32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26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10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20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51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88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09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FA9D7-9CD8-41BC-B0CB-510313C07A99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77826-35F6-45AF-B5AB-3734735C3DD3}" type="slidenum">
              <a:rPr lang="ru-RU" smtClean="0"/>
              <a:t>‹#›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92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12" Type="http://schemas.microsoft.com/office/2007/relationships/diagramDrawing" Target="../diagrams/drawing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diagramColors" Target="../diagrams/colors2.xml"/><Relationship Id="rId5" Type="http://schemas.openxmlformats.org/officeDocument/2006/relationships/image" Target="../media/image15.jpeg"/><Relationship Id="rId10" Type="http://schemas.openxmlformats.org/officeDocument/2006/relationships/diagramQuickStyle" Target="../diagrams/quickStyle2.xml"/><Relationship Id="rId4" Type="http://schemas.microsoft.com/office/2007/relationships/hdphoto" Target="../media/hdphoto1.wdp"/><Relationship Id="rId9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76704"/>
            <a:ext cx="4759569" cy="2387600"/>
          </a:xfrm>
        </p:spPr>
        <p:txBody>
          <a:bodyPr>
            <a:normAutofit/>
          </a:bodyPr>
          <a:lstStyle/>
          <a:p>
            <a:r>
              <a:rPr lang="ru-RU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Деградац</a:t>
            </a:r>
            <a:r>
              <a:rPr lang="uk-UA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ія</a:t>
            </a:r>
            <a:r>
              <a:rPr lang="uk-UA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 природи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87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ВИСНОВКИ</a:t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0404" y="1485656"/>
            <a:ext cx="8619635" cy="1855421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Деградація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природного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середовища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є результатом антропогенного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впливу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Вона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проявляється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погіршенні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якісних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і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кількісних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показників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природних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компонентів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і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геосистем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загалом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endParaRPr lang="ru-RU" dirty="0"/>
          </a:p>
        </p:txBody>
      </p:sp>
      <p:pic>
        <p:nvPicPr>
          <p:cNvPr id="7170" name="Picture 2" descr="http://1.bp.blogspot.com/-35BBM4zQYv8/UViNI5Z3kdI/AAAAAAAAAH0/0iSvWG2v9fw/s400/1264882165_kartinka-ru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590" y="3240575"/>
            <a:ext cx="3219450" cy="32480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8246" y="3511151"/>
            <a:ext cx="492369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Компоненти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природного </a:t>
            </a:r>
            <a:r>
              <a:rPr lang="ru-RU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середовища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 </a:t>
            </a:r>
            <a:r>
              <a:rPr lang="ru-RU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їх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стійкістю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до </a:t>
            </a:r>
            <a:r>
              <a:rPr lang="ru-RU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деградаційних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процесів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поділяють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lang="ru-RU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стійкі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«</a:t>
            </a:r>
            <a:r>
              <a:rPr lang="ru-RU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консервативні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і </a:t>
            </a:r>
            <a:r>
              <a:rPr lang="ru-RU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нестійкі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«</a:t>
            </a:r>
            <a:r>
              <a:rPr lang="ru-RU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прогресивні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182172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0308" y="1500554"/>
            <a:ext cx="8499230" cy="4676409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indent="0" algn="ctr">
              <a:buNone/>
            </a:pPr>
            <a:r>
              <a:rPr lang="ru-RU" sz="96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Mistral" panose="03090702030407020403" pitchFamily="66" charset="0"/>
              </a:rPr>
              <a:t>Д Я К У </a:t>
            </a:r>
            <a:r>
              <a:rPr lang="uk-UA" sz="96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Mistral" panose="03090702030407020403" pitchFamily="66" charset="0"/>
              </a:rPr>
              <a:t>Є М О </a:t>
            </a:r>
          </a:p>
          <a:p>
            <a:pPr marL="0" indent="0" algn="ctr">
              <a:buNone/>
            </a:pPr>
            <a:r>
              <a:rPr lang="uk-UA" sz="96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Mistral" panose="03090702030407020403" pitchFamily="66" charset="0"/>
              </a:rPr>
              <a:t>З А</a:t>
            </a:r>
          </a:p>
          <a:p>
            <a:pPr marL="0" indent="0" algn="ctr">
              <a:buNone/>
            </a:pPr>
            <a:r>
              <a:rPr lang="uk-UA" sz="96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Mistral" panose="03090702030407020403" pitchFamily="66" charset="0"/>
              </a:rPr>
              <a:t>У В А Г У !</a:t>
            </a:r>
            <a:endParaRPr lang="ru-RU" sz="9600" b="1" dirty="0">
              <a:ln w="1905">
                <a:solidFill>
                  <a:schemeClr val="accent6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20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232" y="365126"/>
            <a:ext cx="9026768" cy="1170597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Поняття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</a:t>
            </a: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деградація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природи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1390" y="1767010"/>
            <a:ext cx="7886700" cy="144511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Деградація – це природне або антропогенне спрощення, зниження господарського й естетичного </a:t>
            </a:r>
            <a:r>
              <a:rPr lang="uk-U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потенціалу</a:t>
            </a:r>
            <a:r>
              <a:rPr lang="uk-U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ландшафту або його компонентів. </a:t>
            </a:r>
            <a:endParaRPr lang="uk-U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 descr="http://cs410327.vk.me/v410327631/7004/68x6RH6q-Y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145" y="3036643"/>
            <a:ext cx="3466855" cy="34668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ttachments-blog.tut.by/64128/files/2012/11/Malaya-re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90" y="3566616"/>
            <a:ext cx="3748210" cy="28196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22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ubject.com.ua/textbook/ecology/11klas/11klas.files/image0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712" y="1336392"/>
            <a:ext cx="2924175" cy="22574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subject.com.ua/textbook/ecology/11klas/11klas.files/image0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43" y="1321798"/>
            <a:ext cx="2943225" cy="2228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57"/>
            <a:ext cx="9160805" cy="132556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Деградація в атмосфері: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grpSp>
        <p:nvGrpSpPr>
          <p:cNvPr id="24" name="Group 141"/>
          <p:cNvGrpSpPr>
            <a:grpSpLocks/>
          </p:cNvGrpSpPr>
          <p:nvPr/>
        </p:nvGrpSpPr>
        <p:grpSpPr bwMode="auto">
          <a:xfrm rot="-2492218">
            <a:off x="1943100" y="2519080"/>
            <a:ext cx="3657600" cy="600075"/>
            <a:chOff x="1392" y="3216"/>
            <a:chExt cx="3360" cy="384"/>
          </a:xfrm>
        </p:grpSpPr>
        <p:sp>
          <p:nvSpPr>
            <p:cNvPr id="25" name="Oval 132"/>
            <p:cNvSpPr>
              <a:spLocks noChangeArrowheads="1"/>
            </p:cNvSpPr>
            <p:nvPr/>
          </p:nvSpPr>
          <p:spPr bwMode="gray">
            <a:xfrm>
              <a:off x="1392" y="3216"/>
              <a:ext cx="3350" cy="368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tint val="0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6" name="Oval 133"/>
            <p:cNvSpPr>
              <a:spLocks noChangeArrowheads="1"/>
            </p:cNvSpPr>
            <p:nvPr/>
          </p:nvSpPr>
          <p:spPr bwMode="gray">
            <a:xfrm>
              <a:off x="1392" y="3216"/>
              <a:ext cx="3360" cy="384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CC66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7" name="Oval 134"/>
            <p:cNvSpPr>
              <a:spLocks noChangeArrowheads="1"/>
            </p:cNvSpPr>
            <p:nvPr/>
          </p:nvSpPr>
          <p:spPr bwMode="gray">
            <a:xfrm>
              <a:off x="1417" y="3241"/>
              <a:ext cx="3287" cy="334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54118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8" name="Oval 135"/>
            <p:cNvSpPr>
              <a:spLocks noChangeArrowheads="1"/>
            </p:cNvSpPr>
            <p:nvPr/>
          </p:nvSpPr>
          <p:spPr bwMode="gray">
            <a:xfrm>
              <a:off x="1417" y="3241"/>
              <a:ext cx="3287" cy="334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63529"/>
                    <a:invGamma/>
                  </a:srgbClr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29" name="Group 87"/>
          <p:cNvGrpSpPr>
            <a:grpSpLocks/>
          </p:cNvGrpSpPr>
          <p:nvPr/>
        </p:nvGrpSpPr>
        <p:grpSpPr bwMode="auto">
          <a:xfrm>
            <a:off x="339969" y="4171668"/>
            <a:ext cx="3026839" cy="2590800"/>
            <a:chOff x="839" y="1224"/>
            <a:chExt cx="862" cy="862"/>
          </a:xfrm>
        </p:grpSpPr>
        <p:sp>
          <p:nvSpPr>
            <p:cNvPr id="30" name="Oval 88"/>
            <p:cNvSpPr>
              <a:spLocks noChangeArrowheads="1"/>
            </p:cNvSpPr>
            <p:nvPr/>
          </p:nvSpPr>
          <p:spPr bwMode="gray">
            <a:xfrm>
              <a:off x="839" y="1224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tint val="0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1" name="Oval 89"/>
            <p:cNvSpPr>
              <a:spLocks noChangeArrowheads="1"/>
            </p:cNvSpPr>
            <p:nvPr/>
          </p:nvSpPr>
          <p:spPr bwMode="gray">
            <a:xfrm>
              <a:off x="839" y="1224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CC66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2" name="Oval 90"/>
            <p:cNvSpPr>
              <a:spLocks noChangeArrowheads="1"/>
            </p:cNvSpPr>
            <p:nvPr/>
          </p:nvSpPr>
          <p:spPr bwMode="gray">
            <a:xfrm>
              <a:off x="895" y="1280"/>
              <a:ext cx="750" cy="750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54118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33" name="Oval 91"/>
            <p:cNvSpPr>
              <a:spLocks noChangeArrowheads="1"/>
            </p:cNvSpPr>
            <p:nvPr/>
          </p:nvSpPr>
          <p:spPr bwMode="gray">
            <a:xfrm>
              <a:off x="896" y="1280"/>
              <a:ext cx="749" cy="750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63529"/>
                    <a:invGamma/>
                  </a:srgbClr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34" name="Oval 92"/>
            <p:cNvSpPr>
              <a:spLocks noChangeArrowheads="1"/>
            </p:cNvSpPr>
            <p:nvPr/>
          </p:nvSpPr>
          <p:spPr bwMode="gray">
            <a:xfrm>
              <a:off x="936" y="1318"/>
              <a:ext cx="674" cy="67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35" name="Oval 93"/>
            <p:cNvSpPr>
              <a:spLocks noChangeArrowheads="1"/>
            </p:cNvSpPr>
            <p:nvPr/>
          </p:nvSpPr>
          <p:spPr bwMode="gray">
            <a:xfrm>
              <a:off x="947" y="1329"/>
              <a:ext cx="653" cy="65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46275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6" name="Oval 94"/>
            <p:cNvSpPr>
              <a:spLocks noChangeArrowheads="1"/>
            </p:cNvSpPr>
            <p:nvPr/>
          </p:nvSpPr>
          <p:spPr bwMode="gray">
            <a:xfrm>
              <a:off x="955" y="1333"/>
              <a:ext cx="637" cy="63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C0C0C0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7" name="Oval 95"/>
            <p:cNvSpPr>
              <a:spLocks noChangeArrowheads="1"/>
            </p:cNvSpPr>
            <p:nvPr/>
          </p:nvSpPr>
          <p:spPr bwMode="gray">
            <a:xfrm>
              <a:off x="962" y="1339"/>
              <a:ext cx="606" cy="595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79216"/>
                    <a:invGamma/>
                  </a:srgbClr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8" name="Oval 96"/>
            <p:cNvSpPr>
              <a:spLocks noChangeArrowheads="1"/>
            </p:cNvSpPr>
            <p:nvPr/>
          </p:nvSpPr>
          <p:spPr bwMode="gray">
            <a:xfrm>
              <a:off x="997" y="1356"/>
              <a:ext cx="539" cy="48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39" name="Text Box 44"/>
          <p:cNvSpPr txBox="1">
            <a:spLocks noChangeArrowheads="1"/>
          </p:cNvSpPr>
          <p:nvPr/>
        </p:nvSpPr>
        <p:spPr bwMode="gray">
          <a:xfrm rot="19178242">
            <a:off x="2948731" y="2619775"/>
            <a:ext cx="145424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600" dirty="0" err="1" smtClean="0">
                <a:solidFill>
                  <a:schemeClr val="bg1"/>
                </a:solidFill>
              </a:rPr>
              <a:t>газове</a:t>
            </a:r>
            <a:endParaRPr lang="en-US" sz="3600" dirty="0">
              <a:solidFill>
                <a:schemeClr val="bg1"/>
              </a:solidFill>
            </a:endParaRPr>
          </a:p>
        </p:txBody>
      </p:sp>
      <p:grpSp>
        <p:nvGrpSpPr>
          <p:cNvPr id="40" name="Group 142"/>
          <p:cNvGrpSpPr>
            <a:grpSpLocks/>
          </p:cNvGrpSpPr>
          <p:nvPr/>
        </p:nvGrpSpPr>
        <p:grpSpPr bwMode="auto">
          <a:xfrm rot="-1786701">
            <a:off x="2743200" y="3128680"/>
            <a:ext cx="3810000" cy="600075"/>
            <a:chOff x="1392" y="3216"/>
            <a:chExt cx="3360" cy="384"/>
          </a:xfrm>
        </p:grpSpPr>
        <p:sp>
          <p:nvSpPr>
            <p:cNvPr id="41" name="Oval 143"/>
            <p:cNvSpPr>
              <a:spLocks noChangeArrowheads="1"/>
            </p:cNvSpPr>
            <p:nvPr/>
          </p:nvSpPr>
          <p:spPr bwMode="gray">
            <a:xfrm>
              <a:off x="1392" y="3216"/>
              <a:ext cx="3350" cy="368"/>
            </a:xfrm>
            <a:prstGeom prst="ellipse">
              <a:avLst/>
            </a:prstGeom>
            <a:gradFill rotWithShape="1">
              <a:gsLst>
                <a:gs pos="0">
                  <a:srgbClr val="FAAF54">
                    <a:gamma/>
                    <a:tint val="0"/>
                    <a:invGamma/>
                  </a:srgbClr>
                </a:gs>
                <a:gs pos="50000">
                  <a:srgbClr val="FAAF54"/>
                </a:gs>
                <a:gs pos="100000">
                  <a:srgbClr val="FAAF54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42" name="Oval 144"/>
            <p:cNvSpPr>
              <a:spLocks noChangeArrowheads="1"/>
            </p:cNvSpPr>
            <p:nvPr/>
          </p:nvSpPr>
          <p:spPr bwMode="gray">
            <a:xfrm>
              <a:off x="1392" y="3216"/>
              <a:ext cx="3360" cy="384"/>
            </a:xfrm>
            <a:prstGeom prst="ellipse">
              <a:avLst/>
            </a:prstGeom>
            <a:gradFill rotWithShape="1">
              <a:gsLst>
                <a:gs pos="0">
                  <a:srgbClr val="FAAF54">
                    <a:alpha val="32001"/>
                  </a:srgbClr>
                </a:gs>
                <a:gs pos="100000">
                  <a:srgbClr val="FAAF54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43" name="Oval 145"/>
            <p:cNvSpPr>
              <a:spLocks noChangeArrowheads="1"/>
            </p:cNvSpPr>
            <p:nvPr/>
          </p:nvSpPr>
          <p:spPr bwMode="gray">
            <a:xfrm>
              <a:off x="1417" y="3241"/>
              <a:ext cx="3287" cy="334"/>
            </a:xfrm>
            <a:prstGeom prst="ellipse">
              <a:avLst/>
            </a:prstGeom>
            <a:gradFill rotWithShape="1">
              <a:gsLst>
                <a:gs pos="0">
                  <a:srgbClr val="FAAF54">
                    <a:gamma/>
                    <a:shade val="54118"/>
                    <a:invGamma/>
                  </a:srgbClr>
                </a:gs>
                <a:gs pos="50000">
                  <a:srgbClr val="FAAF54"/>
                </a:gs>
                <a:gs pos="100000">
                  <a:srgbClr val="FAAF54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44" name="Oval 146"/>
            <p:cNvSpPr>
              <a:spLocks noChangeArrowheads="1"/>
            </p:cNvSpPr>
            <p:nvPr/>
          </p:nvSpPr>
          <p:spPr bwMode="gray">
            <a:xfrm>
              <a:off x="1417" y="3241"/>
              <a:ext cx="3287" cy="334"/>
            </a:xfrm>
            <a:prstGeom prst="ellipse">
              <a:avLst/>
            </a:prstGeom>
            <a:gradFill rotWithShape="1">
              <a:gsLst>
                <a:gs pos="0">
                  <a:srgbClr val="FAAF54">
                    <a:gamma/>
                    <a:shade val="63529"/>
                    <a:invGamma/>
                  </a:srgbClr>
                </a:gs>
                <a:gs pos="100000">
                  <a:srgbClr val="FAAF54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45" name="Group 147"/>
          <p:cNvGrpSpPr>
            <a:grpSpLocks/>
          </p:cNvGrpSpPr>
          <p:nvPr/>
        </p:nvGrpSpPr>
        <p:grpSpPr bwMode="auto">
          <a:xfrm rot="-1101588">
            <a:off x="3200400" y="4019268"/>
            <a:ext cx="3962400" cy="600075"/>
            <a:chOff x="1392" y="3216"/>
            <a:chExt cx="3360" cy="384"/>
          </a:xfrm>
        </p:grpSpPr>
        <p:sp>
          <p:nvSpPr>
            <p:cNvPr id="46" name="Oval 148"/>
            <p:cNvSpPr>
              <a:spLocks noChangeArrowheads="1"/>
            </p:cNvSpPr>
            <p:nvPr/>
          </p:nvSpPr>
          <p:spPr bwMode="gray">
            <a:xfrm>
              <a:off x="1392" y="3216"/>
              <a:ext cx="3350" cy="368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tint val="0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47" name="Oval 149"/>
            <p:cNvSpPr>
              <a:spLocks noChangeArrowheads="1"/>
            </p:cNvSpPr>
            <p:nvPr/>
          </p:nvSpPr>
          <p:spPr bwMode="gray">
            <a:xfrm>
              <a:off x="1392" y="3216"/>
              <a:ext cx="3360" cy="384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CC66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48" name="Oval 150"/>
            <p:cNvSpPr>
              <a:spLocks noChangeArrowheads="1"/>
            </p:cNvSpPr>
            <p:nvPr/>
          </p:nvSpPr>
          <p:spPr bwMode="gray">
            <a:xfrm>
              <a:off x="1417" y="3241"/>
              <a:ext cx="3287" cy="334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54118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49" name="Oval 151"/>
            <p:cNvSpPr>
              <a:spLocks noChangeArrowheads="1"/>
            </p:cNvSpPr>
            <p:nvPr/>
          </p:nvSpPr>
          <p:spPr bwMode="gray">
            <a:xfrm>
              <a:off x="1417" y="3241"/>
              <a:ext cx="3287" cy="334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63529"/>
                    <a:invGamma/>
                  </a:srgbClr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50" name="Group 152"/>
          <p:cNvGrpSpPr>
            <a:grpSpLocks/>
          </p:cNvGrpSpPr>
          <p:nvPr/>
        </p:nvGrpSpPr>
        <p:grpSpPr bwMode="auto">
          <a:xfrm rot="-478277">
            <a:off x="3352800" y="5009868"/>
            <a:ext cx="4114800" cy="600075"/>
            <a:chOff x="1392" y="3216"/>
            <a:chExt cx="3360" cy="384"/>
          </a:xfrm>
        </p:grpSpPr>
        <p:sp>
          <p:nvSpPr>
            <p:cNvPr id="51" name="Oval 153"/>
            <p:cNvSpPr>
              <a:spLocks noChangeArrowheads="1"/>
            </p:cNvSpPr>
            <p:nvPr/>
          </p:nvSpPr>
          <p:spPr bwMode="gray">
            <a:xfrm>
              <a:off x="1392" y="3216"/>
              <a:ext cx="3350" cy="368"/>
            </a:xfrm>
            <a:prstGeom prst="ellipse">
              <a:avLst/>
            </a:prstGeom>
            <a:gradFill rotWithShape="1">
              <a:gsLst>
                <a:gs pos="0">
                  <a:srgbClr val="FAAF54">
                    <a:gamma/>
                    <a:tint val="0"/>
                    <a:invGamma/>
                  </a:srgbClr>
                </a:gs>
                <a:gs pos="50000">
                  <a:srgbClr val="FAAF54"/>
                </a:gs>
                <a:gs pos="100000">
                  <a:srgbClr val="FAAF54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52" name="Oval 154"/>
            <p:cNvSpPr>
              <a:spLocks noChangeArrowheads="1"/>
            </p:cNvSpPr>
            <p:nvPr/>
          </p:nvSpPr>
          <p:spPr bwMode="gray">
            <a:xfrm>
              <a:off x="1392" y="3216"/>
              <a:ext cx="3360" cy="384"/>
            </a:xfrm>
            <a:prstGeom prst="ellipse">
              <a:avLst/>
            </a:prstGeom>
            <a:gradFill rotWithShape="1">
              <a:gsLst>
                <a:gs pos="0">
                  <a:srgbClr val="FAAF54">
                    <a:alpha val="32001"/>
                  </a:srgbClr>
                </a:gs>
                <a:gs pos="100000">
                  <a:srgbClr val="FAAF54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53" name="Oval 155"/>
            <p:cNvSpPr>
              <a:spLocks noChangeArrowheads="1"/>
            </p:cNvSpPr>
            <p:nvPr/>
          </p:nvSpPr>
          <p:spPr bwMode="gray">
            <a:xfrm>
              <a:off x="1417" y="3241"/>
              <a:ext cx="3287" cy="334"/>
            </a:xfrm>
            <a:prstGeom prst="ellipse">
              <a:avLst/>
            </a:prstGeom>
            <a:gradFill rotWithShape="1">
              <a:gsLst>
                <a:gs pos="0">
                  <a:srgbClr val="FAAF54">
                    <a:gamma/>
                    <a:shade val="54118"/>
                    <a:invGamma/>
                  </a:srgbClr>
                </a:gs>
                <a:gs pos="50000">
                  <a:srgbClr val="FAAF54"/>
                </a:gs>
                <a:gs pos="100000">
                  <a:srgbClr val="FAAF54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54" name="Oval 156"/>
            <p:cNvSpPr>
              <a:spLocks noChangeArrowheads="1"/>
            </p:cNvSpPr>
            <p:nvPr/>
          </p:nvSpPr>
          <p:spPr bwMode="gray">
            <a:xfrm>
              <a:off x="1417" y="3241"/>
              <a:ext cx="3287" cy="334"/>
            </a:xfrm>
            <a:prstGeom prst="ellipse">
              <a:avLst/>
            </a:prstGeom>
            <a:gradFill rotWithShape="1">
              <a:gsLst>
                <a:gs pos="0">
                  <a:srgbClr val="FAAF54">
                    <a:gamma/>
                    <a:shade val="63529"/>
                    <a:invGamma/>
                  </a:srgbClr>
                </a:gs>
                <a:gs pos="100000">
                  <a:srgbClr val="FAAF54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55" name="Group 157"/>
          <p:cNvGrpSpPr>
            <a:grpSpLocks/>
          </p:cNvGrpSpPr>
          <p:nvPr/>
        </p:nvGrpSpPr>
        <p:grpSpPr bwMode="auto">
          <a:xfrm>
            <a:off x="3276600" y="6024280"/>
            <a:ext cx="4267200" cy="600075"/>
            <a:chOff x="1392" y="3216"/>
            <a:chExt cx="3360" cy="384"/>
          </a:xfrm>
        </p:grpSpPr>
        <p:sp>
          <p:nvSpPr>
            <p:cNvPr id="56" name="Oval 158"/>
            <p:cNvSpPr>
              <a:spLocks noChangeArrowheads="1"/>
            </p:cNvSpPr>
            <p:nvPr/>
          </p:nvSpPr>
          <p:spPr bwMode="gray">
            <a:xfrm>
              <a:off x="1392" y="3216"/>
              <a:ext cx="3350" cy="368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tint val="0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57" name="Oval 159"/>
            <p:cNvSpPr>
              <a:spLocks noChangeArrowheads="1"/>
            </p:cNvSpPr>
            <p:nvPr/>
          </p:nvSpPr>
          <p:spPr bwMode="gray">
            <a:xfrm>
              <a:off x="1392" y="3216"/>
              <a:ext cx="3360" cy="384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CC66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58" name="Oval 160"/>
            <p:cNvSpPr>
              <a:spLocks noChangeArrowheads="1"/>
            </p:cNvSpPr>
            <p:nvPr/>
          </p:nvSpPr>
          <p:spPr bwMode="gray">
            <a:xfrm>
              <a:off x="1417" y="3241"/>
              <a:ext cx="3287" cy="334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54118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59" name="Oval 161"/>
            <p:cNvSpPr>
              <a:spLocks noChangeArrowheads="1"/>
            </p:cNvSpPr>
            <p:nvPr/>
          </p:nvSpPr>
          <p:spPr bwMode="gray">
            <a:xfrm>
              <a:off x="1417" y="3241"/>
              <a:ext cx="3287" cy="334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63529"/>
                    <a:invGamma/>
                  </a:srgbClr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60" name="Text Box 172"/>
          <p:cNvSpPr txBox="1">
            <a:spLocks noChangeArrowheads="1"/>
          </p:cNvSpPr>
          <p:nvPr/>
        </p:nvSpPr>
        <p:spPr bwMode="gray">
          <a:xfrm rot="19782471">
            <a:off x="3202826" y="3270653"/>
            <a:ext cx="247959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uk-UA" sz="3600" dirty="0" smtClean="0">
                <a:solidFill>
                  <a:srgbClr val="FFFFFF"/>
                </a:solidFill>
              </a:rPr>
              <a:t>аерозольне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61" name="Text Box 173"/>
          <p:cNvSpPr txBox="1">
            <a:spLocks noChangeArrowheads="1"/>
          </p:cNvSpPr>
          <p:nvPr/>
        </p:nvSpPr>
        <p:spPr bwMode="gray">
          <a:xfrm rot="20409559">
            <a:off x="4366266" y="4045352"/>
            <a:ext cx="160492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uk-UA" sz="3600" dirty="0" smtClean="0">
                <a:solidFill>
                  <a:srgbClr val="FFFFFF"/>
                </a:solidFill>
              </a:rPr>
              <a:t>пилове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62" name="Text Box 174"/>
          <p:cNvSpPr txBox="1">
            <a:spLocks noChangeArrowheads="1"/>
          </p:cNvSpPr>
          <p:nvPr/>
        </p:nvSpPr>
        <p:spPr bwMode="gray">
          <a:xfrm rot="21123857">
            <a:off x="4576033" y="5007378"/>
            <a:ext cx="173342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uk-UA" sz="3600" dirty="0" smtClean="0">
                <a:solidFill>
                  <a:srgbClr val="FFFFFF"/>
                </a:solidFill>
              </a:rPr>
              <a:t>шумове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63" name="Text Box 175"/>
          <p:cNvSpPr txBox="1">
            <a:spLocks noChangeArrowheads="1"/>
          </p:cNvSpPr>
          <p:nvPr/>
        </p:nvSpPr>
        <p:spPr bwMode="gray">
          <a:xfrm>
            <a:off x="4343400" y="6100480"/>
            <a:ext cx="231505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uk-UA" sz="3600" dirty="0" smtClean="0">
                <a:solidFill>
                  <a:srgbClr val="FFFFFF"/>
                </a:solidFill>
              </a:rPr>
              <a:t>радіаційне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64" name="Text Box 176"/>
          <p:cNvSpPr txBox="1">
            <a:spLocks noChangeArrowheads="1"/>
          </p:cNvSpPr>
          <p:nvPr/>
        </p:nvSpPr>
        <p:spPr bwMode="auto">
          <a:xfrm>
            <a:off x="1099891" y="4986129"/>
            <a:ext cx="153157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uk-UA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забруд-</a:t>
            </a:r>
            <a:endParaRPr lang="uk-UA" sz="32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нення</a:t>
            </a:r>
            <a:endParaRPr 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953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866" y="95495"/>
            <a:ext cx="7886700" cy="132556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Водне середовище…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8524" y="3679793"/>
            <a:ext cx="3915507" cy="2804990"/>
          </a:xfr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огіршується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хімічний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склад води,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її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прозорість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насиченість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природними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газами,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наявність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завислих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речовин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змінюють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смакові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якості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геофізичні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і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геохімічні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властивості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ru-RU" dirty="0"/>
              <a:t> 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21303783"/>
              </p:ext>
            </p:extLst>
          </p:nvPr>
        </p:nvGraphicFramePr>
        <p:xfrm>
          <a:off x="0" y="1092201"/>
          <a:ext cx="9144000" cy="2401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http://anvictory.org/wp-content/uploads/2011/12/image01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82" y="3632748"/>
            <a:ext cx="3865441" cy="289908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42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66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ґ</a:t>
            </a:r>
            <a:r>
              <a:rPr lang="uk-UA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рунти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5847" y="1664677"/>
            <a:ext cx="1887416" cy="497058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62500" lnSpcReduction="20000"/>
          </a:bodyPr>
          <a:lstStyle/>
          <a:p>
            <a:pPr marL="0" indent="0" algn="r">
              <a:buNone/>
            </a:pPr>
            <a:r>
              <a:rPr lang="ru-RU" dirty="0"/>
              <a:t>Причиною </a:t>
            </a:r>
            <a:r>
              <a:rPr lang="ru-RU" dirty="0" err="1"/>
              <a:t>деградації</a:t>
            </a:r>
            <a:r>
              <a:rPr lang="ru-RU" dirty="0"/>
              <a:t> </a:t>
            </a:r>
            <a:r>
              <a:rPr lang="ru-RU" dirty="0" err="1"/>
              <a:t>ґрунтів</a:t>
            </a:r>
            <a:r>
              <a:rPr lang="ru-RU" dirty="0"/>
              <a:t> є </a:t>
            </a:r>
            <a:r>
              <a:rPr lang="ru-RU" dirty="0" err="1"/>
              <a:t>прояв</a:t>
            </a:r>
            <a:r>
              <a:rPr lang="ru-RU" dirty="0"/>
              <a:t> </a:t>
            </a:r>
            <a:r>
              <a:rPr lang="ru-RU" dirty="0" err="1"/>
              <a:t>несприятливих</a:t>
            </a:r>
            <a:r>
              <a:rPr lang="ru-RU" dirty="0"/>
              <a:t> природно-</a:t>
            </a:r>
            <a:r>
              <a:rPr lang="ru-RU" dirty="0" err="1"/>
              <a:t>антропогенних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(</a:t>
            </a:r>
            <a:r>
              <a:rPr lang="ru-RU" dirty="0" err="1"/>
              <a:t>ерозії</a:t>
            </a:r>
            <a:r>
              <a:rPr lang="ru-RU" dirty="0"/>
              <a:t>, </a:t>
            </a:r>
            <a:r>
              <a:rPr lang="ru-RU" dirty="0" err="1"/>
              <a:t>засолення</a:t>
            </a:r>
            <a:r>
              <a:rPr lang="ru-RU" dirty="0"/>
              <a:t>, </a:t>
            </a:r>
            <a:r>
              <a:rPr lang="ru-RU" dirty="0" err="1"/>
              <a:t>забруднення</a:t>
            </a:r>
            <a:r>
              <a:rPr lang="ru-RU" dirty="0"/>
              <a:t>, </a:t>
            </a:r>
            <a:r>
              <a:rPr lang="ru-RU" dirty="0" err="1"/>
              <a:t>заболочення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), </a:t>
            </a:r>
            <a:r>
              <a:rPr lang="ru-RU" dirty="0" err="1"/>
              <a:t>спричинених</a:t>
            </a:r>
            <a:r>
              <a:rPr lang="ru-RU" dirty="0"/>
              <a:t> неправильною </a:t>
            </a:r>
            <a:r>
              <a:rPr lang="ru-RU" dirty="0" err="1"/>
              <a:t>агротехнікою</a:t>
            </a:r>
            <a:r>
              <a:rPr lang="ru-RU" dirty="0"/>
              <a:t>, </a:t>
            </a:r>
            <a:r>
              <a:rPr lang="ru-RU" dirty="0" err="1"/>
              <a:t>забрудненням</a:t>
            </a:r>
            <a:r>
              <a:rPr lang="ru-RU" dirty="0"/>
              <a:t>, </a:t>
            </a:r>
            <a:r>
              <a:rPr lang="ru-RU" dirty="0" err="1"/>
              <a:t>порушенням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</a:t>
            </a:r>
            <a:r>
              <a:rPr lang="ru-RU" dirty="0" err="1"/>
              <a:t>ґрунту</a:t>
            </a:r>
            <a:r>
              <a:rPr lang="ru-RU" dirty="0"/>
              <a:t>, </a:t>
            </a:r>
            <a:r>
              <a:rPr lang="ru-RU" dirty="0" err="1"/>
              <a:t>зниженням</a:t>
            </a:r>
            <a:r>
              <a:rPr lang="ru-RU" dirty="0"/>
              <a:t> </a:t>
            </a:r>
            <a:r>
              <a:rPr lang="ru-RU" dirty="0" err="1"/>
              <a:t>родючості</a:t>
            </a:r>
            <a:r>
              <a:rPr lang="ru-RU" dirty="0"/>
              <a:t>, </a:t>
            </a:r>
            <a:r>
              <a:rPr lang="ru-RU" dirty="0" err="1"/>
              <a:t>зменшенням</a:t>
            </a:r>
            <a:r>
              <a:rPr lang="ru-RU" dirty="0"/>
              <a:t> </a:t>
            </a:r>
            <a:r>
              <a:rPr lang="ru-RU" dirty="0" err="1"/>
              <a:t>вмісту</a:t>
            </a:r>
            <a:r>
              <a:rPr lang="ru-RU" dirty="0"/>
              <a:t> гумусу в </a:t>
            </a:r>
            <a:r>
              <a:rPr lang="ru-RU" dirty="0" err="1"/>
              <a:t>ґрунтах</a:t>
            </a:r>
            <a:r>
              <a:rPr lang="ru-RU" dirty="0"/>
              <a:t>.</a:t>
            </a:r>
          </a:p>
        </p:txBody>
      </p:sp>
      <p:pic>
        <p:nvPicPr>
          <p:cNvPr id="4098" name="Picture 2" descr="http://nature.org.ua/nr98/ukrvers/images/map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770" y="1358862"/>
            <a:ext cx="6881445" cy="51592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48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Антропогенна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перетвореність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ландшафтів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 descr="http://www.subject.com.ua/textbook/ecology/11klas/11klas.files/image0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98" y="1606062"/>
            <a:ext cx="7417533" cy="502162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04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6555" y="4750658"/>
            <a:ext cx="85225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Деградація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лісу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означає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зменшення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приросту на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одиницю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площі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насадженнях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ознаками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втрат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і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знебарвлення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листя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хвої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Винищення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лісів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незмінно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веде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до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зниження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порогу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стійкості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біосфери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нарощення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рушійної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сили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паводків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селей,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водної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ерозії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пилових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бур,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спустошувальних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засух та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суховіїв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прискорення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процесів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опустелювання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93" y="977637"/>
            <a:ext cx="3857625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://www.facepla.net/images/stories2/443/Preindustrial_warming/preindustrial_warming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8"/>
          <a:stretch/>
        </p:blipFill>
        <p:spPr bwMode="auto">
          <a:xfrm>
            <a:off x="4799857" y="976855"/>
            <a:ext cx="4009292" cy="34297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62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782" y="759074"/>
            <a:ext cx="8483957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Унаслідок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надлишкової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експлуатації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відбувається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деградація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та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виснаження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пасовищ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http://www.viche.lutsk.ua/media/pages/8/88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260" y="2092569"/>
            <a:ext cx="5715000" cy="428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20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 descr="https://encrypted-tbn2.gstatic.com/images?q=tbn:ANd9GcTiGcoCu8cYCRm9ynrqsi1T2Rq4Hw-k1Y799Erv6Jtpc9iPjN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85" y="5093376"/>
            <a:ext cx="1920608" cy="14386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images.myshared.ru/109307/slide_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00" b="93667" l="31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9794" y="2829600"/>
            <a:ext cx="2657209" cy="199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svoiludi.ru/images/tb/5839/flora-i-fauna-tailanda-13150555083436_w687h35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413" y="4564118"/>
            <a:ext cx="4017840" cy="20878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slatenerife.ru/images/kanarskie-ostrova/gran_kanariya/flora_i_fauna/flora_i_fauna_gran_kanariya_kroli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80576" y="2796532"/>
            <a:ext cx="2537755" cy="2025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fakty.ictv.ua/public/images/gallery/2012/08/22/thumbnail-20120822190515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446" y="5103177"/>
            <a:ext cx="1936017" cy="15488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062" y="365126"/>
            <a:ext cx="9190892" cy="1325563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Типологія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компонентів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природного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середовища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стійкістю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 антропогенного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впливу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69087113"/>
              </p:ext>
            </p:extLst>
          </p:nvPr>
        </p:nvGraphicFramePr>
        <p:xfrm>
          <a:off x="1559170" y="1983154"/>
          <a:ext cx="604910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05418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1194</TotalTime>
  <Words>250</Words>
  <Application>Microsoft Office PowerPoint</Application>
  <PresentationFormat>Экран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Деградація природи</vt:lpstr>
      <vt:lpstr>Поняття «деградація природи»</vt:lpstr>
      <vt:lpstr>Деградація в атмосфері:</vt:lpstr>
      <vt:lpstr>Водне середовище… </vt:lpstr>
      <vt:lpstr>ґрунти</vt:lpstr>
      <vt:lpstr>Антропогенна перетвореність ландшафтів</vt:lpstr>
      <vt:lpstr>Презентация PowerPoint</vt:lpstr>
      <vt:lpstr>Презентация PowerPoint</vt:lpstr>
      <vt:lpstr>Типологія компонентів природного середовища за стійкістю до антропогенного впливу</vt:lpstr>
      <vt:lpstr>ВИСНОВКИ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SONY</cp:lastModifiedBy>
  <cp:revision>13</cp:revision>
  <dcterms:created xsi:type="dcterms:W3CDTF">2014-09-29T12:30:26Z</dcterms:created>
  <dcterms:modified xsi:type="dcterms:W3CDTF">2015-02-11T07:17:21Z</dcterms:modified>
</cp:coreProperties>
</file>