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6" r:id="rId6"/>
    <p:sldId id="277" r:id="rId7"/>
    <p:sldId id="278" r:id="rId8"/>
    <p:sldId id="280" r:id="rId9"/>
    <p:sldId id="272" r:id="rId10"/>
    <p:sldId id="279" r:id="rId11"/>
    <p:sldId id="281" r:id="rId12"/>
    <p:sldId id="284" r:id="rId13"/>
    <p:sldId id="269" r:id="rId14"/>
    <p:sldId id="283" r:id="rId15"/>
    <p:sldId id="286" r:id="rId16"/>
    <p:sldId id="285" r:id="rId17"/>
    <p:sldId id="282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954" y="-31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2802" y="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млрд. доларів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253</c:v>
                </c:pt>
                <c:pt idx="1">
                  <c:v>304</c:v>
                </c:pt>
                <c:pt idx="2">
                  <c:v>341.7</c:v>
                </c:pt>
                <c:pt idx="3">
                  <c:v>425.3</c:v>
                </c:pt>
                <c:pt idx="4">
                  <c:v>529.4</c:v>
                </c:pt>
                <c:pt idx="5">
                  <c:v>430.5</c:v>
                </c:pt>
                <c:pt idx="6">
                  <c:v>469.4</c:v>
                </c:pt>
                <c:pt idx="7">
                  <c:v>531.79999999999995</c:v>
                </c:pt>
                <c:pt idx="8">
                  <c:v>470.4</c:v>
                </c:pt>
                <c:pt idx="9">
                  <c:v>513.9</c:v>
                </c:pt>
              </c:numCache>
            </c:numRef>
          </c:val>
        </c:ser>
        <c:gapWidth val="219"/>
        <c:overlap val="-27"/>
        <c:axId val="51184000"/>
        <c:axId val="69784320"/>
      </c:barChart>
      <c:catAx>
        <c:axId val="5118400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69784320"/>
        <c:crosses val="autoZero"/>
        <c:auto val="1"/>
        <c:lblAlgn val="ctr"/>
        <c:lblOffset val="100"/>
      </c:catAx>
      <c:valAx>
        <c:axId val="6978432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51184000"/>
        <c:crosses val="autoZero"/>
        <c:crossBetween val="between"/>
      </c:valAx>
    </c:plotArea>
    <c:legend>
      <c:legendPos val="b"/>
      <c:layout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48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Промисловість</c:v>
                </c:pt>
                <c:pt idx="1">
                  <c:v>СГ</c:v>
                </c:pt>
                <c:pt idx="2">
                  <c:v>Сфера послуг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</c:v>
                </c:pt>
                <c:pt idx="1">
                  <c:v>4</c:v>
                </c:pt>
                <c:pt idx="2">
                  <c:v>60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2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51.png"/><Relationship Id="rId1" Type="http://schemas.openxmlformats.org/officeDocument/2006/relationships/image" Target="../media/image141.png"/><Relationship Id="rId5" Type="http://schemas.openxmlformats.org/officeDocument/2006/relationships/image" Target="../media/image181.png"/><Relationship Id="rId4" Type="http://schemas.openxmlformats.org/officeDocument/2006/relationships/image" Target="../media/image1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6D3DED-D24B-42BB-9E9E-E3D5A8496D65}" type="doc">
      <dgm:prSet loTypeId="urn:microsoft.com/office/officeart/2005/8/layout/process5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6BE4CF0-7D50-4BDE-8E60-1A9AB49DC348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FB105F75-9801-4076-8AD8-16394722DCF0}" type="parTrans" cxnId="{EAADFFE8-5F6D-4C10-BD64-F34E673DA36F}">
      <dgm:prSet/>
      <dgm:spPr/>
      <dgm:t>
        <a:bodyPr/>
        <a:lstStyle/>
        <a:p>
          <a:endParaRPr lang="ru-RU"/>
        </a:p>
      </dgm:t>
    </dgm:pt>
    <dgm:pt modelId="{DB0384F9-ABBB-43FB-A6E4-7B7D07CD9229}" type="sibTrans" cxnId="{EAADFFE8-5F6D-4C10-BD64-F34E673DA36F}">
      <dgm:prSet/>
      <dgm:spPr/>
      <dgm:t>
        <a:bodyPr/>
        <a:lstStyle/>
        <a:p>
          <a:endParaRPr lang="ru-RU" dirty="0"/>
        </a:p>
      </dgm:t>
    </dgm:pt>
    <dgm:pt modelId="{B9EA7ABD-FDFB-4949-AC2E-3AA853AAD0F8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3CD309E-34BA-4C3E-A86B-3553B6C38A3C}" type="parTrans" cxnId="{868D48E2-D083-4F5C-937D-BD03FE12469A}">
      <dgm:prSet/>
      <dgm:spPr/>
      <dgm:t>
        <a:bodyPr/>
        <a:lstStyle/>
        <a:p>
          <a:endParaRPr lang="ru-RU"/>
        </a:p>
      </dgm:t>
    </dgm:pt>
    <dgm:pt modelId="{E390E06F-4E77-4324-90DE-0CE97CF8991A}" type="sibTrans" cxnId="{868D48E2-D083-4F5C-937D-BD03FE12469A}">
      <dgm:prSet/>
      <dgm:spPr/>
      <dgm:t>
        <a:bodyPr/>
        <a:lstStyle/>
        <a:p>
          <a:endParaRPr lang="ru-RU" dirty="0"/>
        </a:p>
      </dgm:t>
    </dgm:pt>
    <dgm:pt modelId="{753E5734-CB0F-4FBA-A38F-0B80A7622C3D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6FFD77C-6949-40E0-AEEC-50E41DCD751F}" type="parTrans" cxnId="{1E5C9070-9291-4710-A06C-2DD3C2933A5E}">
      <dgm:prSet/>
      <dgm:spPr/>
      <dgm:t>
        <a:bodyPr/>
        <a:lstStyle/>
        <a:p>
          <a:endParaRPr lang="ru-RU"/>
        </a:p>
      </dgm:t>
    </dgm:pt>
    <dgm:pt modelId="{36627573-5F28-46AE-A02D-B70CFFAD725E}" type="sibTrans" cxnId="{1E5C9070-9291-4710-A06C-2DD3C2933A5E}">
      <dgm:prSet/>
      <dgm:spPr/>
      <dgm:t>
        <a:bodyPr/>
        <a:lstStyle/>
        <a:p>
          <a:endParaRPr lang="ru-RU" dirty="0"/>
        </a:p>
      </dgm:t>
    </dgm:pt>
    <dgm:pt modelId="{453B51E1-48FA-4796-A98E-0DDD7AD14E44}">
      <dgm:prSet phldrT="[Текст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6E4F8F4-95E5-4E8F-AC9A-1D4E4999A1F6}" type="parTrans" cxnId="{BFFFD30E-1685-4C75-B47B-C8083761C9F6}">
      <dgm:prSet/>
      <dgm:spPr/>
      <dgm:t>
        <a:bodyPr/>
        <a:lstStyle/>
        <a:p>
          <a:endParaRPr lang="ru-RU"/>
        </a:p>
      </dgm:t>
    </dgm:pt>
    <dgm:pt modelId="{CC60ED69-557E-42AC-9515-9B88887C50F7}" type="sibTrans" cxnId="{BFFFD30E-1685-4C75-B47B-C8083761C9F6}">
      <dgm:prSet/>
      <dgm:spPr/>
      <dgm:t>
        <a:bodyPr/>
        <a:lstStyle/>
        <a:p>
          <a:endParaRPr lang="ru-RU" dirty="0"/>
        </a:p>
      </dgm:t>
    </dgm:pt>
    <dgm:pt modelId="{FB5E76C7-214C-4C3A-B705-88B753461556}">
      <dgm:prSet phldrT="[Текст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D602E35C-B790-4253-A2E7-E2D39B77BCBD}" type="parTrans" cxnId="{4C5E303A-6982-4448-B001-56B51DF14442}">
      <dgm:prSet/>
      <dgm:spPr/>
      <dgm:t>
        <a:bodyPr/>
        <a:lstStyle/>
        <a:p>
          <a:endParaRPr lang="ru-RU"/>
        </a:p>
      </dgm:t>
    </dgm:pt>
    <dgm:pt modelId="{B25767DA-6975-46C4-B258-6C6CFD6A8DB3}" type="sibTrans" cxnId="{4C5E303A-6982-4448-B001-56B51DF14442}">
      <dgm:prSet/>
      <dgm:spPr/>
      <dgm:t>
        <a:bodyPr/>
        <a:lstStyle/>
        <a:p>
          <a:endParaRPr lang="ru-RU"/>
        </a:p>
      </dgm:t>
    </dgm:pt>
    <dgm:pt modelId="{BE51089B-DAB2-4488-86F8-8C6089848739}" type="pres">
      <dgm:prSet presAssocID="{AB6D3DED-D24B-42BB-9E9E-E3D5A8496D6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9778DE-A9B6-45C8-BD9C-8D79A7BD8677}" type="pres">
      <dgm:prSet presAssocID="{D6BE4CF0-7D50-4BDE-8E60-1A9AB49DC34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75E79-E8EA-4531-9042-83CDCEF1CB0E}" type="pres">
      <dgm:prSet presAssocID="{DB0384F9-ABBB-43FB-A6E4-7B7D07CD9229}" presName="sibTrans" presStyleLbl="sibTrans2D1" presStyleIdx="0" presStyleCnt="4"/>
      <dgm:spPr/>
      <dgm:t>
        <a:bodyPr/>
        <a:lstStyle/>
        <a:p>
          <a:endParaRPr lang="ru-RU"/>
        </a:p>
      </dgm:t>
    </dgm:pt>
    <dgm:pt modelId="{98CFE3EE-F3DF-442A-BA93-D495453AB301}" type="pres">
      <dgm:prSet presAssocID="{DB0384F9-ABBB-43FB-A6E4-7B7D07CD9229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C92200D-4F8F-4574-807F-461D5E216D0E}" type="pres">
      <dgm:prSet presAssocID="{B9EA7ABD-FDFB-4949-AC2E-3AA853AAD0F8}" presName="node" presStyleLbl="node1" presStyleIdx="1" presStyleCnt="5" custScaleX="56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CE0BE-5991-40DF-B3AA-41E6329619BB}" type="pres">
      <dgm:prSet presAssocID="{E390E06F-4E77-4324-90DE-0CE97CF8991A}" presName="sibTrans" presStyleLbl="sibTrans2D1" presStyleIdx="1" presStyleCnt="4"/>
      <dgm:spPr/>
      <dgm:t>
        <a:bodyPr/>
        <a:lstStyle/>
        <a:p>
          <a:endParaRPr lang="ru-RU"/>
        </a:p>
      </dgm:t>
    </dgm:pt>
    <dgm:pt modelId="{594656EA-6FD9-4613-B3EB-198F45218799}" type="pres">
      <dgm:prSet presAssocID="{E390E06F-4E77-4324-90DE-0CE97CF8991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416BA603-9555-4119-9082-7128E16EB67B}" type="pres">
      <dgm:prSet presAssocID="{753E5734-CB0F-4FBA-A38F-0B80A7622C3D}" presName="node" presStyleLbl="node1" presStyleIdx="2" presStyleCnt="5" custScaleX="38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5DC96-109E-404E-8B0E-A7C55C9042E7}" type="pres">
      <dgm:prSet presAssocID="{36627573-5F28-46AE-A02D-B70CFFAD725E}" presName="sibTrans" presStyleLbl="sibTrans2D1" presStyleIdx="2" presStyleCnt="4"/>
      <dgm:spPr/>
      <dgm:t>
        <a:bodyPr/>
        <a:lstStyle/>
        <a:p>
          <a:endParaRPr lang="ru-RU"/>
        </a:p>
      </dgm:t>
    </dgm:pt>
    <dgm:pt modelId="{A431C03F-90B5-4FBC-8F81-6A8A0705DDD6}" type="pres">
      <dgm:prSet presAssocID="{36627573-5F28-46AE-A02D-B70CFFAD725E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9C2AF9F-1D9F-4D45-B9DE-8910F8B5233F}" type="pres">
      <dgm:prSet presAssocID="{453B51E1-48FA-4796-A98E-0DDD7AD14E44}" presName="node" presStyleLbl="node1" presStyleIdx="3" presStyleCnt="5" custScaleX="60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15ADD-5C76-4BD6-B023-769D0F864C7C}" type="pres">
      <dgm:prSet presAssocID="{CC60ED69-557E-42AC-9515-9B88887C50F7}" presName="sibTrans" presStyleLbl="sibTrans2D1" presStyleIdx="3" presStyleCnt="4"/>
      <dgm:spPr/>
      <dgm:t>
        <a:bodyPr/>
        <a:lstStyle/>
        <a:p>
          <a:endParaRPr lang="ru-RU"/>
        </a:p>
      </dgm:t>
    </dgm:pt>
    <dgm:pt modelId="{B1BDEE86-B13F-4482-92DC-41C746A6A2E4}" type="pres">
      <dgm:prSet presAssocID="{CC60ED69-557E-42AC-9515-9B88887C50F7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CF7B38FA-BF07-417B-B471-0EF527E63E99}" type="pres">
      <dgm:prSet presAssocID="{FB5E76C7-214C-4C3A-B705-88B753461556}" presName="node" presStyleLbl="node1" presStyleIdx="4" presStyleCnt="5" custScaleX="59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4C2625-FBE7-461D-83D7-FACD251FA84C}" type="presOf" srcId="{FB5E76C7-214C-4C3A-B705-88B753461556}" destId="{CF7B38FA-BF07-417B-B471-0EF527E63E99}" srcOrd="0" destOrd="0" presId="urn:microsoft.com/office/officeart/2005/8/layout/process5"/>
    <dgm:cxn modelId="{148935FD-2167-48C3-B184-096588E2834D}" type="presOf" srcId="{D6BE4CF0-7D50-4BDE-8E60-1A9AB49DC348}" destId="{C89778DE-A9B6-45C8-BD9C-8D79A7BD8677}" srcOrd="0" destOrd="0" presId="urn:microsoft.com/office/officeart/2005/8/layout/process5"/>
    <dgm:cxn modelId="{4C5E303A-6982-4448-B001-56B51DF14442}" srcId="{AB6D3DED-D24B-42BB-9E9E-E3D5A8496D65}" destId="{FB5E76C7-214C-4C3A-B705-88B753461556}" srcOrd="4" destOrd="0" parTransId="{D602E35C-B790-4253-A2E7-E2D39B77BCBD}" sibTransId="{B25767DA-6975-46C4-B258-6C6CFD6A8DB3}"/>
    <dgm:cxn modelId="{EAADFFE8-5F6D-4C10-BD64-F34E673DA36F}" srcId="{AB6D3DED-D24B-42BB-9E9E-E3D5A8496D65}" destId="{D6BE4CF0-7D50-4BDE-8E60-1A9AB49DC348}" srcOrd="0" destOrd="0" parTransId="{FB105F75-9801-4076-8AD8-16394722DCF0}" sibTransId="{DB0384F9-ABBB-43FB-A6E4-7B7D07CD9229}"/>
    <dgm:cxn modelId="{1DF30E21-9E4C-4A38-9280-0DBAE1338B14}" type="presOf" srcId="{DB0384F9-ABBB-43FB-A6E4-7B7D07CD9229}" destId="{70775E79-E8EA-4531-9042-83CDCEF1CB0E}" srcOrd="0" destOrd="0" presId="urn:microsoft.com/office/officeart/2005/8/layout/process5"/>
    <dgm:cxn modelId="{868D48E2-D083-4F5C-937D-BD03FE12469A}" srcId="{AB6D3DED-D24B-42BB-9E9E-E3D5A8496D65}" destId="{B9EA7ABD-FDFB-4949-AC2E-3AA853AAD0F8}" srcOrd="1" destOrd="0" parTransId="{83CD309E-34BA-4C3E-A86B-3553B6C38A3C}" sibTransId="{E390E06F-4E77-4324-90DE-0CE97CF8991A}"/>
    <dgm:cxn modelId="{BFFFD30E-1685-4C75-B47B-C8083761C9F6}" srcId="{AB6D3DED-D24B-42BB-9E9E-E3D5A8496D65}" destId="{453B51E1-48FA-4796-A98E-0DDD7AD14E44}" srcOrd="3" destOrd="0" parTransId="{16E4F8F4-95E5-4E8F-AC9A-1D4E4999A1F6}" sibTransId="{CC60ED69-557E-42AC-9515-9B88887C50F7}"/>
    <dgm:cxn modelId="{8ECFC5CC-2F53-4BAC-AD1F-5F8ED0FEE862}" type="presOf" srcId="{753E5734-CB0F-4FBA-A38F-0B80A7622C3D}" destId="{416BA603-9555-4119-9082-7128E16EB67B}" srcOrd="0" destOrd="0" presId="urn:microsoft.com/office/officeart/2005/8/layout/process5"/>
    <dgm:cxn modelId="{45D44E89-3BFB-4B5A-8C57-D34C4F416E38}" type="presOf" srcId="{E390E06F-4E77-4324-90DE-0CE97CF8991A}" destId="{594656EA-6FD9-4613-B3EB-198F45218799}" srcOrd="1" destOrd="0" presId="urn:microsoft.com/office/officeart/2005/8/layout/process5"/>
    <dgm:cxn modelId="{083DAEA7-5134-4997-B805-BE55CA72A9EE}" type="presOf" srcId="{36627573-5F28-46AE-A02D-B70CFFAD725E}" destId="{A431C03F-90B5-4FBC-8F81-6A8A0705DDD6}" srcOrd="1" destOrd="0" presId="urn:microsoft.com/office/officeart/2005/8/layout/process5"/>
    <dgm:cxn modelId="{B35D771F-F92C-4AA7-AB02-2B67932D2B7F}" type="presOf" srcId="{E390E06F-4E77-4324-90DE-0CE97CF8991A}" destId="{7F5CE0BE-5991-40DF-B3AA-41E6329619BB}" srcOrd="0" destOrd="0" presId="urn:microsoft.com/office/officeart/2005/8/layout/process5"/>
    <dgm:cxn modelId="{3B3DA565-9D34-4C6D-BBF0-37C3AC4F51B5}" type="presOf" srcId="{DB0384F9-ABBB-43FB-A6E4-7B7D07CD9229}" destId="{98CFE3EE-F3DF-442A-BA93-D495453AB301}" srcOrd="1" destOrd="0" presId="urn:microsoft.com/office/officeart/2005/8/layout/process5"/>
    <dgm:cxn modelId="{D59485FE-CD1D-4A15-A086-FF0A2B9BCDEB}" type="presOf" srcId="{CC60ED69-557E-42AC-9515-9B88887C50F7}" destId="{B1BDEE86-B13F-4482-92DC-41C746A6A2E4}" srcOrd="1" destOrd="0" presId="urn:microsoft.com/office/officeart/2005/8/layout/process5"/>
    <dgm:cxn modelId="{E997EF5D-FEAB-4759-A063-3D19EA9AA16B}" type="presOf" srcId="{B9EA7ABD-FDFB-4949-AC2E-3AA853AAD0F8}" destId="{8C92200D-4F8F-4574-807F-461D5E216D0E}" srcOrd="0" destOrd="0" presId="urn:microsoft.com/office/officeart/2005/8/layout/process5"/>
    <dgm:cxn modelId="{62BA1690-57CA-41AD-9A96-003BE33F31CC}" type="presOf" srcId="{CC60ED69-557E-42AC-9515-9B88887C50F7}" destId="{B3015ADD-5C76-4BD6-B023-769D0F864C7C}" srcOrd="0" destOrd="0" presId="urn:microsoft.com/office/officeart/2005/8/layout/process5"/>
    <dgm:cxn modelId="{D92C54B4-D94D-47AA-B25A-FDFDB2459781}" type="presOf" srcId="{AB6D3DED-D24B-42BB-9E9E-E3D5A8496D65}" destId="{BE51089B-DAB2-4488-86F8-8C6089848739}" srcOrd="0" destOrd="0" presId="urn:microsoft.com/office/officeart/2005/8/layout/process5"/>
    <dgm:cxn modelId="{68F3EB0E-CF12-47E9-80B3-3517572BF4ED}" type="presOf" srcId="{453B51E1-48FA-4796-A98E-0DDD7AD14E44}" destId="{C9C2AF9F-1D9F-4D45-B9DE-8910F8B5233F}" srcOrd="0" destOrd="0" presId="urn:microsoft.com/office/officeart/2005/8/layout/process5"/>
    <dgm:cxn modelId="{1E5C9070-9291-4710-A06C-2DD3C2933A5E}" srcId="{AB6D3DED-D24B-42BB-9E9E-E3D5A8496D65}" destId="{753E5734-CB0F-4FBA-A38F-0B80A7622C3D}" srcOrd="2" destOrd="0" parTransId="{86FFD77C-6949-40E0-AEEC-50E41DCD751F}" sibTransId="{36627573-5F28-46AE-A02D-B70CFFAD725E}"/>
    <dgm:cxn modelId="{2EFD29F4-A164-4498-87EE-A15D8CEE7D24}" type="presOf" srcId="{36627573-5F28-46AE-A02D-B70CFFAD725E}" destId="{A8B5DC96-109E-404E-8B0E-A7C55C9042E7}" srcOrd="0" destOrd="0" presId="urn:microsoft.com/office/officeart/2005/8/layout/process5"/>
    <dgm:cxn modelId="{1310A09A-2778-4E29-9F13-EE2EE1E0B09D}" type="presParOf" srcId="{BE51089B-DAB2-4488-86F8-8C6089848739}" destId="{C89778DE-A9B6-45C8-BD9C-8D79A7BD8677}" srcOrd="0" destOrd="0" presId="urn:microsoft.com/office/officeart/2005/8/layout/process5"/>
    <dgm:cxn modelId="{01791ECE-4B60-45BC-B1BA-16C45468F837}" type="presParOf" srcId="{BE51089B-DAB2-4488-86F8-8C6089848739}" destId="{70775E79-E8EA-4531-9042-83CDCEF1CB0E}" srcOrd="1" destOrd="0" presId="urn:microsoft.com/office/officeart/2005/8/layout/process5"/>
    <dgm:cxn modelId="{0C135254-52D6-45CA-8F44-5601576BFC16}" type="presParOf" srcId="{70775E79-E8EA-4531-9042-83CDCEF1CB0E}" destId="{98CFE3EE-F3DF-442A-BA93-D495453AB301}" srcOrd="0" destOrd="0" presId="urn:microsoft.com/office/officeart/2005/8/layout/process5"/>
    <dgm:cxn modelId="{7E3F1B85-FE60-4E9F-931D-9BBEE941BB1C}" type="presParOf" srcId="{BE51089B-DAB2-4488-86F8-8C6089848739}" destId="{8C92200D-4F8F-4574-807F-461D5E216D0E}" srcOrd="2" destOrd="0" presId="urn:microsoft.com/office/officeart/2005/8/layout/process5"/>
    <dgm:cxn modelId="{B5BF645F-7B2C-4F45-ADE3-9D9B632E3B75}" type="presParOf" srcId="{BE51089B-DAB2-4488-86F8-8C6089848739}" destId="{7F5CE0BE-5991-40DF-B3AA-41E6329619BB}" srcOrd="3" destOrd="0" presId="urn:microsoft.com/office/officeart/2005/8/layout/process5"/>
    <dgm:cxn modelId="{A9CB295E-72C3-4BEF-A41F-307E835DA3AE}" type="presParOf" srcId="{7F5CE0BE-5991-40DF-B3AA-41E6329619BB}" destId="{594656EA-6FD9-4613-B3EB-198F45218799}" srcOrd="0" destOrd="0" presId="urn:microsoft.com/office/officeart/2005/8/layout/process5"/>
    <dgm:cxn modelId="{B44A4407-175F-447E-ADA6-9CF18DD5EAAD}" type="presParOf" srcId="{BE51089B-DAB2-4488-86F8-8C6089848739}" destId="{416BA603-9555-4119-9082-7128E16EB67B}" srcOrd="4" destOrd="0" presId="urn:microsoft.com/office/officeart/2005/8/layout/process5"/>
    <dgm:cxn modelId="{5C71DD97-4183-4CEA-95A1-80EA6BDB40AF}" type="presParOf" srcId="{BE51089B-DAB2-4488-86F8-8C6089848739}" destId="{A8B5DC96-109E-404E-8B0E-A7C55C9042E7}" srcOrd="5" destOrd="0" presId="urn:microsoft.com/office/officeart/2005/8/layout/process5"/>
    <dgm:cxn modelId="{7CE16C38-9411-4EFF-81E2-E983F427F0D5}" type="presParOf" srcId="{A8B5DC96-109E-404E-8B0E-A7C55C9042E7}" destId="{A431C03F-90B5-4FBC-8F81-6A8A0705DDD6}" srcOrd="0" destOrd="0" presId="urn:microsoft.com/office/officeart/2005/8/layout/process5"/>
    <dgm:cxn modelId="{03E9ACE2-C838-42DE-871B-5027F7B40CCA}" type="presParOf" srcId="{BE51089B-DAB2-4488-86F8-8C6089848739}" destId="{C9C2AF9F-1D9F-4D45-B9DE-8910F8B5233F}" srcOrd="6" destOrd="0" presId="urn:microsoft.com/office/officeart/2005/8/layout/process5"/>
    <dgm:cxn modelId="{48CF0C1E-BFD3-4CC0-ACED-6B7B5DCC1EAB}" type="presParOf" srcId="{BE51089B-DAB2-4488-86F8-8C6089848739}" destId="{B3015ADD-5C76-4BD6-B023-769D0F864C7C}" srcOrd="7" destOrd="0" presId="urn:microsoft.com/office/officeart/2005/8/layout/process5"/>
    <dgm:cxn modelId="{81D438D1-A7B3-45C5-9AC6-CA8FC61A3B5F}" type="presParOf" srcId="{B3015ADD-5C76-4BD6-B023-769D0F864C7C}" destId="{B1BDEE86-B13F-4482-92DC-41C746A6A2E4}" srcOrd="0" destOrd="0" presId="urn:microsoft.com/office/officeart/2005/8/layout/process5"/>
    <dgm:cxn modelId="{72FA1CAC-724F-4D84-ABE2-E682EBB42598}" type="presParOf" srcId="{BE51089B-DAB2-4488-86F8-8C6089848739}" destId="{CF7B38FA-BF07-417B-B471-0EF527E63E99}" srcOrd="8" destOrd="0" presId="urn:microsoft.com/office/officeart/2005/8/layout/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9778DE-A9B6-45C8-BD9C-8D79A7BD8677}">
      <dsp:nvSpPr>
        <dsp:cNvPr id="0" name=""/>
        <dsp:cNvSpPr/>
      </dsp:nvSpPr>
      <dsp:spPr>
        <a:xfrm>
          <a:off x="1435803" y="1058"/>
          <a:ext cx="3384462" cy="20306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435803" y="1058"/>
        <a:ext cx="3384462" cy="2030677"/>
      </dsp:txXfrm>
    </dsp:sp>
    <dsp:sp modelId="{70775E79-E8EA-4531-9042-83CDCEF1CB0E}">
      <dsp:nvSpPr>
        <dsp:cNvPr id="0" name=""/>
        <dsp:cNvSpPr/>
      </dsp:nvSpPr>
      <dsp:spPr>
        <a:xfrm>
          <a:off x="5118098" y="596723"/>
          <a:ext cx="717505" cy="83934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>
        <a:off x="5118098" y="596723"/>
        <a:ext cx="717505" cy="839346"/>
      </dsp:txXfrm>
    </dsp:sp>
    <dsp:sp modelId="{8C92200D-4F8F-4574-807F-461D5E216D0E}">
      <dsp:nvSpPr>
        <dsp:cNvPr id="0" name=""/>
        <dsp:cNvSpPr/>
      </dsp:nvSpPr>
      <dsp:spPr>
        <a:xfrm>
          <a:off x="6174050" y="1058"/>
          <a:ext cx="1927484" cy="20306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6174050" y="1058"/>
        <a:ext cx="1927484" cy="2030677"/>
      </dsp:txXfrm>
    </dsp:sp>
    <dsp:sp modelId="{7F5CE0BE-5991-40DF-B3AA-41E6329619BB}">
      <dsp:nvSpPr>
        <dsp:cNvPr id="0" name=""/>
        <dsp:cNvSpPr/>
      </dsp:nvSpPr>
      <dsp:spPr>
        <a:xfrm rot="5083610">
          <a:off x="6931825" y="2268647"/>
          <a:ext cx="720555" cy="83934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 rot="5083610">
        <a:off x="6931825" y="2268647"/>
        <a:ext cx="720555" cy="839346"/>
      </dsp:txXfrm>
    </dsp:sp>
    <dsp:sp modelId="{416BA603-9555-4119-9082-7128E16EB67B}">
      <dsp:nvSpPr>
        <dsp:cNvPr id="0" name=""/>
        <dsp:cNvSpPr/>
      </dsp:nvSpPr>
      <dsp:spPr>
        <a:xfrm>
          <a:off x="6798788" y="3385520"/>
          <a:ext cx="1302747" cy="20306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6798788" y="3385520"/>
        <a:ext cx="1302747" cy="2030677"/>
      </dsp:txXfrm>
    </dsp:sp>
    <dsp:sp modelId="{A8B5DC96-109E-404E-8B0E-A7C55C9042E7}">
      <dsp:nvSpPr>
        <dsp:cNvPr id="0" name=""/>
        <dsp:cNvSpPr/>
      </dsp:nvSpPr>
      <dsp:spPr>
        <a:xfrm rot="10800000">
          <a:off x="5783449" y="3981185"/>
          <a:ext cx="717505" cy="83934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 rot="10800000">
        <a:off x="5783449" y="3981185"/>
        <a:ext cx="717505" cy="839346"/>
      </dsp:txXfrm>
    </dsp:sp>
    <dsp:sp modelId="{C9C2AF9F-1D9F-4D45-B9DE-8910F8B5233F}">
      <dsp:nvSpPr>
        <dsp:cNvPr id="0" name=""/>
        <dsp:cNvSpPr/>
      </dsp:nvSpPr>
      <dsp:spPr>
        <a:xfrm>
          <a:off x="3386945" y="3385520"/>
          <a:ext cx="2058057" cy="20306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/>
        </a:p>
      </dsp:txBody>
      <dsp:txXfrm>
        <a:off x="3386945" y="3385520"/>
        <a:ext cx="2058057" cy="2030677"/>
      </dsp:txXfrm>
    </dsp:sp>
    <dsp:sp modelId="{B3015ADD-5C76-4BD6-B023-769D0F864C7C}">
      <dsp:nvSpPr>
        <dsp:cNvPr id="0" name=""/>
        <dsp:cNvSpPr/>
      </dsp:nvSpPr>
      <dsp:spPr>
        <a:xfrm rot="10800000">
          <a:off x="2371607" y="3981185"/>
          <a:ext cx="717505" cy="83934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 rot="10800000">
        <a:off x="2371607" y="3981185"/>
        <a:ext cx="717505" cy="839346"/>
      </dsp:txXfrm>
    </dsp:sp>
    <dsp:sp modelId="{CF7B38FA-BF07-417B-B471-0EF527E63E99}">
      <dsp:nvSpPr>
        <dsp:cNvPr id="0" name=""/>
        <dsp:cNvSpPr/>
      </dsp:nvSpPr>
      <dsp:spPr>
        <a:xfrm>
          <a:off x="24347" y="3385520"/>
          <a:ext cx="2008813" cy="20306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>
        <a:off x="24347" y="3385520"/>
        <a:ext cx="2008813" cy="2030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7E84C3D-19A0-42C4-BD59-33F59981EF60}" type="datetime1">
              <a:rPr lang="ru-RU" smtClean="0"/>
              <a:pPr/>
              <a:t>27.02.2015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A446DCAE-1661-43FF-8A44-43DAFDC1FD90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BD00227B-A685-4148-9B6A-BFC2FA6BDB6E}" type="datetime1">
              <a:rPr lang="ru-RU" smtClean="0"/>
              <a:pPr/>
              <a:t>27.02.2015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69C971FF-EF28-4195-A575-329446EFAA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 latinLnBrk="0">
              <a:defRPr lang="ru-RU" sz="4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ru-RU" sz="2000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925245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ru-RU"/>
            </a:lvl5pPr>
            <a:lvl6pPr latinLnBrk="0">
              <a:defRPr lang="ru-RU"/>
            </a:lvl6pPr>
            <a:lvl7pPr latinLnBrk="0">
              <a:defRPr lang="ru-RU" baseline="0"/>
            </a:lvl7pPr>
            <a:lvl8pPr latinLnBrk="0">
              <a:defRPr lang="ru-RU" baseline="0"/>
            </a:lvl8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23C74C-1017-47A4-A5BD-E9D6C8E56AE1}" type="datetime1">
              <a:rPr lang="ru-RU" smtClean="0"/>
              <a:pPr/>
              <a:t>27.02.2015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485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 latinLnBrk="0">
              <a:defRPr lang="ru-RU"/>
            </a:lvl5pPr>
            <a:lvl6pPr latinLnBrk="0">
              <a:defRPr lang="ru-RU"/>
            </a:lvl6pPr>
            <a:lvl7pPr latinLnBrk="0">
              <a:defRPr lang="ru-RU"/>
            </a:lvl7pPr>
            <a:lvl8pPr latinLnBrk="0">
              <a:defRPr lang="ru-RU"/>
            </a:lvl8pPr>
            <a:lvl9pPr latinLnBrk="0">
              <a:defRPr lang="ru-RU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5AF205-33A3-4786-BB05-1BA8D164BC21}" type="datetime1">
              <a:rPr lang="ru-RU" smtClean="0"/>
              <a:pPr/>
              <a:t>27.02.2015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9424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ru-RU"/>
            </a:lvl5pPr>
            <a:lvl6pPr latinLnBrk="0">
              <a:defRPr lang="ru-RU"/>
            </a:lvl6pPr>
            <a:lvl7pPr latinLnBrk="0">
              <a:defRPr lang="ru-RU" baseline="0"/>
            </a:lvl7pPr>
            <a:lvl8pPr latinLnBrk="0">
              <a:defRPr lang="ru-RU" baseline="0"/>
            </a:lvl8pPr>
            <a:lvl9pPr latinLnBrk="0">
              <a:defRPr lang="ru-RU" baseline="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5A8AB6-4BC9-4A64-A319-310B512E1835}" type="datetime1">
              <a:rPr lang="ru-RU" smtClean="0"/>
              <a:pPr/>
              <a:t>27.02.2015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464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 latinLnBrk="0">
              <a:defRPr lang="ru-RU" sz="4400" b="0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 latinLnBrk="0">
              <a:spcBef>
                <a:spcPts val="0"/>
              </a:spcBef>
              <a:buNone/>
              <a:defRPr lang="ru-RU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65A296-8261-4B87-9268-77121392C4D5}" type="datetime1">
              <a:rPr lang="ru-RU" smtClean="0"/>
              <a:pPr/>
              <a:t>27.02.2015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5692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 baseline="0"/>
            </a:lvl7pPr>
            <a:lvl8pPr latinLnBrk="0">
              <a:defRPr lang="ru-RU" sz="1600" baseline="0"/>
            </a:lvl8pPr>
            <a:lvl9pPr latinLnBrk="0">
              <a:defRPr lang="ru-RU" sz="1600" baseline="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B5ED86-129C-4D9C-9604-5FCB4834650C}" type="datetime1">
              <a:rPr lang="ru-RU" smtClean="0"/>
              <a:pPr/>
              <a:t>27.02.2015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7784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ru-RU"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 latinLnBrk="0">
              <a:defRPr lang="ru-RU" sz="2000"/>
            </a:lvl1pPr>
            <a:lvl2pPr latinLnBrk="0">
              <a:defRPr lang="ru-RU" sz="1800"/>
            </a:lvl2pPr>
            <a:lvl3pPr latinLnBrk="0">
              <a:defRPr lang="ru-RU" sz="1600"/>
            </a:lvl3pPr>
            <a:lvl4pPr latinLnBrk="0">
              <a:defRPr lang="ru-RU" sz="1400"/>
            </a:lvl4pPr>
            <a:lvl5pPr latinLnBrk="0">
              <a:defRPr lang="ru-RU" sz="1400"/>
            </a:lvl5pPr>
            <a:lvl6pPr latinLnBrk="0">
              <a:defRPr lang="ru-RU" sz="1400"/>
            </a:lvl6pPr>
            <a:lvl7pPr latinLnBrk="0">
              <a:defRPr lang="ru-RU" sz="1400"/>
            </a:lvl7pPr>
            <a:lvl8pPr latinLnBrk="0">
              <a:defRPr lang="ru-RU" sz="1400"/>
            </a:lvl8pPr>
            <a:lvl9pPr latinLnBrk="0">
              <a:defRPr lang="ru-RU"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ru-RU"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 latinLnBrk="0">
              <a:defRPr lang="ru-RU" sz="2000"/>
            </a:lvl1pPr>
            <a:lvl2pPr latinLnBrk="0">
              <a:defRPr lang="ru-RU" sz="1800"/>
            </a:lvl2pPr>
            <a:lvl3pPr latinLnBrk="0">
              <a:defRPr lang="ru-RU" sz="1600"/>
            </a:lvl3pPr>
            <a:lvl4pPr latinLnBrk="0">
              <a:defRPr lang="ru-RU" sz="1400"/>
            </a:lvl4pPr>
            <a:lvl5pPr latinLnBrk="0">
              <a:defRPr lang="ru-RU" sz="1400"/>
            </a:lvl5pPr>
            <a:lvl6pPr latinLnBrk="0">
              <a:defRPr lang="ru-RU" sz="1400"/>
            </a:lvl6pPr>
            <a:lvl7pPr latinLnBrk="0">
              <a:defRPr lang="ru-RU" sz="1400"/>
            </a:lvl7pPr>
            <a:lvl8pPr latinLnBrk="0">
              <a:defRPr lang="ru-RU" sz="1400" baseline="0"/>
            </a:lvl8pPr>
            <a:lvl9pPr latinLnBrk="0">
              <a:defRPr lang="ru-RU" sz="1400" baseline="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F43544-3F35-4579-9593-9D406CB5BFB0}" type="datetime1">
              <a:rPr lang="ru-RU" smtClean="0"/>
              <a:pPr/>
              <a:t>27.02.2015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244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DA3C4-E08C-4957-9F9A-5FF01A31745D}" type="datetime1">
              <a:rPr lang="ru-RU" smtClean="0"/>
              <a:pPr/>
              <a:t>27.02.2015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6223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/>
              <a:pPr/>
              <a:t>27.02.2015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341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 latinLnBrk="0">
              <a:defRPr lang="ru-RU" sz="4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ru-RU" sz="18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8C6F82-2C67-44F9-B3FD-F18D3E541ED3}" type="datetime1">
              <a:rPr lang="ru-RU" smtClean="0"/>
              <a:pPr/>
              <a:t>27.02.2015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848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 latinLnBrk="0">
              <a:defRPr lang="ru-RU" sz="4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 latinLnBrk="0">
              <a:buNone/>
              <a:defRPr lang="ru-RU" sz="24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ru-RU" sz="18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35874E-A684-4218-BB52-2CE736687048}" type="datetime1">
              <a:rPr lang="ru-RU" smtClean="0"/>
              <a:pPr/>
              <a:t>27.02.2015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243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000">
                <a:solidFill>
                  <a:schemeClr val="tx1"/>
                </a:solidFill>
              </a:defRPr>
            </a:lvl1pPr>
          </a:lstStyle>
          <a:p>
            <a:fld id="{23A08896-2B24-456A-8836-A5BB9D9455AF}" type="datetime1">
              <a:rPr lang="ru-RU" smtClean="0"/>
              <a:pPr/>
              <a:t>27.02.2015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000" cap="all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ru-RU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Загальна характеристика Польщі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Лектор</a:t>
            </a:r>
            <a:r>
              <a:rPr lang="uk-UA" dirty="0" smtClean="0"/>
              <a:t>: Москвич А.С.</a:t>
            </a:r>
            <a:br>
              <a:rPr lang="uk-UA" dirty="0" smtClean="0"/>
            </a:br>
            <a:r>
              <a:rPr lang="uk-UA" dirty="0" smtClean="0"/>
              <a:t>Презентація підготована </a:t>
            </a:r>
            <a:r>
              <a:rPr lang="en-US" dirty="0" smtClean="0"/>
              <a:t>by</a:t>
            </a:r>
            <a:r>
              <a:rPr lang="uk-UA" dirty="0" smtClean="0"/>
              <a:t> Макаров Б.Є.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xmlns="" val="4025013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3352800"/>
          </a:xfrm>
        </p:spPr>
        <p:txBody>
          <a:bodyPr/>
          <a:lstStyle/>
          <a:p>
            <a:r>
              <a:rPr lang="uk-UA" dirty="0" smtClean="0"/>
              <a:t>Корисні копалини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pic>
        <p:nvPicPr>
          <p:cNvPr id="5" name="Рисунок 4" descr="polsha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93" b="12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870939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ольський наро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17313" y="1447800"/>
            <a:ext cx="6644499" cy="4953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1524000"/>
            <a:ext cx="3886200" cy="46482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uk-UA" sz="2400" dirty="0" smtClean="0"/>
              <a:t>Поляки 96,74 % (36,9 млн.)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dirty="0" smtClean="0"/>
              <a:t>Сілезці 0,45% (173 153 осіб)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dirty="0" smtClean="0"/>
              <a:t>Німці 0,4</a:t>
            </a:r>
            <a:r>
              <a:rPr lang="uk-UA" sz="2400" dirty="0" smtClean="0"/>
              <a:t>% (152 897 осіб)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dirty="0" smtClean="0"/>
              <a:t>Білоруси 0,13% (48 737 осіб)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dirty="0" smtClean="0"/>
              <a:t>Українці 0,08% (30 957 осіб)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dirty="0" smtClean="0"/>
              <a:t>Цигани 0,03% (12 855 осіб)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dirty="0" smtClean="0"/>
              <a:t>Інші 2,17%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41812" y="381000"/>
            <a:ext cx="3576620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4800" dirty="0" smtClean="0"/>
              <a:t>Населення</a:t>
            </a:r>
            <a:endParaRPr lang="ru-RU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827212" y="1219200"/>
          <a:ext cx="8125883" cy="541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\opel_logo_20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8963" y="2514600"/>
            <a:ext cx="4501449" cy="3867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2" y="304800"/>
            <a:ext cx="9753600" cy="1325562"/>
          </a:xfrm>
        </p:spPr>
        <p:txBody>
          <a:bodyPr/>
          <a:lstStyle/>
          <a:p>
            <a:r>
              <a:rPr lang="uk-UA" dirty="0" smtClean="0"/>
              <a:t>Автомобілебудування</a:t>
            </a:r>
            <a:endParaRPr lang="ru-RU" dirty="0"/>
          </a:p>
        </p:txBody>
      </p:sp>
      <p:pic>
        <p:nvPicPr>
          <p:cNvPr id="2051" name="Picture 3" descr="D:\Мои документ\Suzuki Logo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24656" y="3421685"/>
            <a:ext cx="3027556" cy="2979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D:\Мои документ\daewoo_logo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7012" y="653390"/>
            <a:ext cx="3473196" cy="2379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D:\Мои документ\Logo_Volkswag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412" y="2743200"/>
            <a:ext cx="35052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2" y="274638"/>
            <a:ext cx="9753600" cy="1325562"/>
          </a:xfrm>
        </p:spPr>
        <p:txBody>
          <a:bodyPr>
            <a:normAutofit/>
          </a:bodyPr>
          <a:lstStyle/>
          <a:p>
            <a:r>
              <a:rPr lang="uk-UA" sz="6600" dirty="0" smtClean="0"/>
              <a:t>Дякуємо за увагу!</a:t>
            </a:r>
            <a:endParaRPr lang="ru-RU" sz="6600" dirty="0"/>
          </a:p>
        </p:txBody>
      </p:sp>
      <p:pic>
        <p:nvPicPr>
          <p:cNvPr id="7170" name="Picture 2" descr="D:\Мои документ\kosh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6412" y="2667000"/>
            <a:ext cx="3810000" cy="3022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Гімн </a:t>
            </a:r>
            <a:endParaRPr lang="ru-RU" dirty="0"/>
          </a:p>
        </p:txBody>
      </p:sp>
      <p:pic>
        <p:nvPicPr>
          <p:cNvPr id="1026" name="Picture 2" descr="D:\Мои документ\Pilot_Flag_of_Tong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2" y="1066800"/>
            <a:ext cx="3315986" cy="2210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D:\Мои документ\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3412" y="990600"/>
            <a:ext cx="2235732" cy="2657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65612" y="1066800"/>
            <a:ext cx="4844596" cy="5853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dirty="0" smtClean="0"/>
              <a:t>Гімн Польщі</a:t>
            </a:r>
          </a:p>
          <a:p>
            <a:pPr>
              <a:lnSpc>
                <a:spcPct val="90000"/>
              </a:lnSpc>
            </a:pPr>
            <a:r>
              <a:rPr lang="uk-UA" sz="2400" i="1" dirty="0" smtClean="0"/>
              <a:t>“</a:t>
            </a:r>
            <a:r>
              <a:rPr lang="pl-PL" sz="2400" i="1" dirty="0" smtClean="0"/>
              <a:t>Mazurek Dąbrowskiego</a:t>
            </a:r>
            <a:r>
              <a:rPr lang="uk-UA" sz="2400" i="1" dirty="0" smtClean="0"/>
              <a:t>”</a:t>
            </a:r>
          </a:p>
          <a:p>
            <a:pPr>
              <a:lnSpc>
                <a:spcPct val="90000"/>
              </a:lnSpc>
            </a:pPr>
            <a:endParaRPr lang="uk-UA" sz="2400" i="1" dirty="0" smtClean="0"/>
          </a:p>
          <a:p>
            <a:r>
              <a:rPr lang="pl-PL" sz="2400" dirty="0" smtClean="0"/>
              <a:t>Jeszcze Polska nie zginęła</a:t>
            </a:r>
          </a:p>
          <a:p>
            <a:r>
              <a:rPr lang="pl-PL" sz="2400" dirty="0" smtClean="0"/>
              <a:t>Kiedy my żyjemy.</a:t>
            </a:r>
          </a:p>
          <a:p>
            <a:r>
              <a:rPr lang="pl-PL" sz="2400" dirty="0" smtClean="0"/>
              <a:t>Co nam obca przemoc wzięła,</a:t>
            </a:r>
          </a:p>
          <a:p>
            <a:r>
              <a:rPr lang="pl-PL" sz="2400" dirty="0" smtClean="0"/>
              <a:t>Szablą odbierzemy.</a:t>
            </a:r>
          </a:p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i="1" dirty="0" smtClean="0"/>
              <a:t>Refren:</a:t>
            </a:r>
            <a:endParaRPr lang="pl-PL" sz="2400" dirty="0" smtClean="0"/>
          </a:p>
          <a:p>
            <a:r>
              <a:rPr lang="pl-PL" sz="2400" dirty="0" smtClean="0"/>
              <a:t>Marsz, marsz, Dąbrowski,</a:t>
            </a:r>
          </a:p>
          <a:p>
            <a:r>
              <a:rPr lang="pl-PL" sz="2400" dirty="0" smtClean="0"/>
              <a:t>Z ziemi włoskiej do Polski</a:t>
            </a:r>
          </a:p>
          <a:p>
            <a:r>
              <a:rPr lang="pl-PL" sz="2400" dirty="0" smtClean="0"/>
              <a:t>Za twoim przewodem,</a:t>
            </a:r>
          </a:p>
          <a:p>
            <a:r>
              <a:rPr lang="pl-PL" sz="2400" dirty="0" smtClean="0"/>
              <a:t>Złączym się z narodem.</a:t>
            </a:r>
            <a:endParaRPr lang="uk-UA" sz="2400" dirty="0" smtClean="0"/>
          </a:p>
          <a:p>
            <a:endParaRPr lang="uk-UA" sz="2400" dirty="0" smtClean="0"/>
          </a:p>
          <a:p>
            <a:pPr algn="r"/>
            <a:r>
              <a:rPr lang="uk-UA" sz="2400" dirty="0" smtClean="0"/>
              <a:t>Юзеф Вибіцький</a:t>
            </a:r>
            <a:endParaRPr lang="pl-PL" sz="2400" dirty="0" smtClean="0"/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600" dirty="0" smtClean="0"/>
              <a:t>49°00' крайня південна точка — пік ополонек</a:t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>54°50' крайня північна точка — Ястребова гора в ґміні Владиславово</a:t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>14°07' крайня західна точка — вигин ріки </a:t>
            </a:r>
            <a:r>
              <a:rPr lang="uk-UA" sz="1600" dirty="0" smtClean="0"/>
              <a:t>одер поблизу </a:t>
            </a:r>
            <a:r>
              <a:rPr lang="uk-UA" sz="1600" dirty="0" smtClean="0"/>
              <a:t>Осінова Долішнього</a:t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>24°09' крайня східна точка — коліно західного бугу поблизу Зосіна</a:t>
            </a:r>
            <a:br>
              <a:rPr lang="uk-UA" sz="1600" dirty="0" smtClean="0"/>
            </a:br>
            <a:endParaRPr lang="uk-UA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Площа - </a:t>
            </a:r>
            <a:r>
              <a:rPr lang="ru-RU" dirty="0" smtClean="0"/>
              <a:t>312 </a:t>
            </a:r>
            <a:r>
              <a:rPr lang="ru-RU" dirty="0" smtClean="0"/>
              <a:t>679</a:t>
            </a:r>
            <a:r>
              <a:rPr baseline="30000" smtClean="0"/>
              <a:t> </a:t>
            </a:r>
            <a:r>
              <a:rPr lang="ru-RU" dirty="0" smtClean="0"/>
              <a:t> км²</a:t>
            </a:r>
            <a:r>
              <a:rPr lang="uk-UA" dirty="0" smtClean="0"/>
              <a:t> </a:t>
            </a:r>
          </a:p>
          <a:p>
            <a:r>
              <a:rPr lang="uk-UA" dirty="0" smtClean="0"/>
              <a:t>Населення - </a:t>
            </a:r>
            <a:r>
              <a:rPr lang="ru-RU" dirty="0" smtClean="0"/>
              <a:t>38 483 957 </a:t>
            </a:r>
            <a:r>
              <a:rPr lang="uk-UA" dirty="0" smtClean="0"/>
              <a:t>осіб</a:t>
            </a:r>
            <a:endParaRPr lang="uk-UA" dirty="0"/>
          </a:p>
        </p:txBody>
      </p:sp>
      <p:pic>
        <p:nvPicPr>
          <p:cNvPr id="8" name="Рисунок 7" descr="EU-Poland.svg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769" r="6769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Президент Польщі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Броніслав Коморовський</a:t>
            </a:r>
            <a:endParaRPr lang="ru-RU" dirty="0"/>
          </a:p>
        </p:txBody>
      </p:sp>
      <p:pic>
        <p:nvPicPr>
          <p:cNvPr id="3075" name="Picture 3" descr="D:\Мои документ\bronisaw_komorowski.jpg"/>
          <p:cNvPicPr>
            <a:picLocks noChangeAspect="1" noChangeArrowheads="1"/>
          </p:cNvPicPr>
          <p:nvPr/>
        </p:nvPicPr>
        <p:blipFill>
          <a:blip r:embed="rId2" cstate="print"/>
          <a:srcRect t="3005" b="21994"/>
          <a:stretch>
            <a:fillRect/>
          </a:stretch>
        </p:blipFill>
        <p:spPr bwMode="auto">
          <a:xfrm>
            <a:off x="5942012" y="684861"/>
            <a:ext cx="5562600" cy="5563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Грошова </a:t>
            </a:r>
            <a:r>
              <a:rPr lang="uk-UA" dirty="0" smtClean="0"/>
              <a:t>одиниця - злота</a:t>
            </a:r>
            <a:endParaRPr lang="ru-RU" dirty="0"/>
          </a:p>
        </p:txBody>
      </p:sp>
      <p:pic>
        <p:nvPicPr>
          <p:cNvPr id="5122" name="Picture 2" descr="D:\Мои документ\zlot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2" y="1524000"/>
            <a:ext cx="5390535" cy="245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D:\Мои документ\zlo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0612" y="1535430"/>
            <a:ext cx="5486400" cy="2503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D:\Мои документ\zlot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812" y="4114800"/>
            <a:ext cx="5423678" cy="2491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Picture 7" descr="D:\Мои документ\zlota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6812" y="4114800"/>
            <a:ext cx="5410200" cy="2457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ВВП Польщі</a:t>
            </a:r>
            <a:endParaRPr lang="uk-UA" dirty="0"/>
          </a:p>
        </p:txBody>
      </p:sp>
      <p:graphicFrame>
        <p:nvGraphicFramePr>
          <p:cNvPr id="7" name="Объект 6" descr="Гистограмма с группировкой, комбинированная с линейным графиком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46553520"/>
              </p:ext>
            </p:extLst>
          </p:nvPr>
        </p:nvGraphicFramePr>
        <p:xfrm>
          <a:off x="1217613" y="1828800"/>
          <a:ext cx="9753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5151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Польща є </a:t>
            </a:r>
            <a:br>
              <a:rPr lang="uk-UA" dirty="0" smtClean="0"/>
            </a:br>
            <a:r>
              <a:rPr lang="uk-UA" dirty="0" smtClean="0"/>
              <a:t>дійсним членом</a:t>
            </a:r>
            <a:endParaRPr lang="ru-RU" dirty="0"/>
          </a:p>
        </p:txBody>
      </p:sp>
      <p:pic>
        <p:nvPicPr>
          <p:cNvPr id="4098" name="Picture 2" descr="D:\Мои документ\815px-OSCE_log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2" y="1752600"/>
            <a:ext cx="6382125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D:\Мои документ\НАТО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1812" y="4038600"/>
            <a:ext cx="3619501" cy="241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D:\Мои документ\EU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6612" y="4038600"/>
            <a:ext cx="320040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D:\Мои документ\365px-International_Monetary_Fund_logo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7012" y="342900"/>
            <a:ext cx="3476625" cy="354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D:\Мои документ\United-Nations-Flag-HD-Wallpaper-800x5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1812" y="4038600"/>
            <a:ext cx="381000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7212" y="-152400"/>
            <a:ext cx="9753600" cy="1325562"/>
          </a:xfrm>
        </p:spPr>
        <p:txBody>
          <a:bodyPr/>
          <a:lstStyle/>
          <a:p>
            <a:r>
              <a:rPr lang="uk-UA" dirty="0" smtClean="0"/>
              <a:t>Історія</a:t>
            </a:r>
            <a:r>
              <a:rPr lang="en-US" dirty="0" smtClean="0"/>
              <a:t>. </a:t>
            </a:r>
            <a:r>
              <a:rPr lang="uk-UA" dirty="0" smtClean="0"/>
              <a:t>Формування території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2208212" y="1143000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Природні  </a:t>
            </a:r>
            <a:r>
              <a:rPr lang="uk-UA" dirty="0" smtClean="0"/>
              <a:t>умови</a:t>
            </a:r>
            <a:endParaRPr lang="ru-RU" dirty="0"/>
          </a:p>
        </p:txBody>
      </p:sp>
      <p:pic>
        <p:nvPicPr>
          <p:cNvPr id="1026" name="Picture 2" descr="D:\Мои документ\zem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6212" y="1882804"/>
            <a:ext cx="5811614" cy="431073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0412" y="2133600"/>
            <a:ext cx="4038599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dirty="0" smtClean="0"/>
              <a:t>Найпоширеніші дерново-підзолисті та дерново-карбонатні ґрунти.</a:t>
            </a:r>
          </a:p>
          <a:p>
            <a:pPr>
              <a:lnSpc>
                <a:spcPct val="90000"/>
              </a:lnSpc>
            </a:pPr>
            <a:endParaRPr lang="uk-UA" sz="2400" dirty="0" smtClean="0"/>
          </a:p>
          <a:p>
            <a:pPr>
              <a:lnSpc>
                <a:spcPct val="90000"/>
              </a:lnSpc>
            </a:pPr>
            <a:r>
              <a:rPr lang="uk-UA" sz="2400" dirty="0" smtClean="0"/>
              <a:t>Клімат: помірно континентальний.</a:t>
            </a:r>
          </a:p>
          <a:p>
            <a:pPr>
              <a:lnSpc>
                <a:spcPct val="90000"/>
              </a:lnSpc>
            </a:pPr>
            <a:endParaRPr lang="uk-UA" sz="2400" dirty="0" smtClean="0"/>
          </a:p>
          <a:p>
            <a:pPr>
              <a:lnSpc>
                <a:spcPct val="90000"/>
              </a:lnSpc>
            </a:pPr>
            <a:r>
              <a:rPr lang="uk-UA" sz="2400" dirty="0" smtClean="0"/>
              <a:t>Розвинена система річок.</a:t>
            </a:r>
          </a:p>
          <a:p>
            <a:pPr>
              <a:lnSpc>
                <a:spcPct val="90000"/>
              </a:lnSpc>
            </a:pPr>
            <a:endParaRPr lang="uk-UA" sz="24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нтинентальная Европа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CCEAD8-7058-4245-BF7C-65D28E343D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1F5612B-8EF8-49DA-976F-9E8915801AF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C265EF4-CD3D-4FD2-A6AA-036E80368A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84</Words>
  <Application>Microsoft Office PowerPoint</Application>
  <PresentationFormat>Произвольный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Континентальная Европа 16x9</vt:lpstr>
      <vt:lpstr>Загальна характеристика Польщі</vt:lpstr>
      <vt:lpstr>Гімн </vt:lpstr>
      <vt:lpstr>49°00' крайня південна точка — пік ополонек  54°50' крайня північна точка — Ястребова гора в ґміні Владиславово  14°07' крайня західна точка — вигин ріки одер поблизу Осінова Долішнього  24°09' крайня східна точка — коліно західного бугу поблизу Зосіна </vt:lpstr>
      <vt:lpstr>Президент Польщі</vt:lpstr>
      <vt:lpstr>      Грошова одиниця - злота</vt:lpstr>
      <vt:lpstr>ВВП Польщі</vt:lpstr>
      <vt:lpstr>Польща є  дійсним членом</vt:lpstr>
      <vt:lpstr>Історія. Формування території</vt:lpstr>
      <vt:lpstr>             Природні  умови</vt:lpstr>
      <vt:lpstr>Корисні копалини</vt:lpstr>
      <vt:lpstr>Слайд 11</vt:lpstr>
      <vt:lpstr>Слайд 12</vt:lpstr>
      <vt:lpstr>Автомобілебудування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Рита</dc:creator>
  <cp:lastModifiedBy>Андрій!</cp:lastModifiedBy>
  <cp:revision>32</cp:revision>
  <dcterms:created xsi:type="dcterms:W3CDTF">2013-04-05T20:02:07Z</dcterms:created>
  <dcterms:modified xsi:type="dcterms:W3CDTF">2015-02-26T22:46:19Z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