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5" r:id="rId6"/>
    <p:sldId id="266" r:id="rId7"/>
    <p:sldId id="260" r:id="rId8"/>
    <p:sldId id="264" r:id="rId9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-96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E3084-618B-44F5-A0D3-3814763A5347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DE328-BADA-48A6-9E8B-D91B625EE7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7466D-7F29-4995-95E6-5780445C5314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59FFE-9C11-475B-A899-2509682E5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607F4-6E3D-4F5A-A878-C1879E389003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858B-9770-4319-B030-95E3A4EED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9EDCE-5D92-4536-8170-AC933F020C74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194F-854A-4ABD-8922-07D3102385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8F73E-A98F-47B0-88C3-43BBDFA71F45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8AC52-F2A8-4A1B-95CE-825C144C21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83FB2-1510-492D-BF1C-DC3005BE54E4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683AC-F577-48CA-9713-E3D4675CA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E78A0-A3C0-4393-AE02-7B9ECF908980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94DED-D17C-4CD6-99D0-D01A4B2F93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DE8A8-8BEB-4FF3-8F79-1EDFC0A6DBC7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581A1-E3F3-44B4-AFD4-0EF478A55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F237C-E9EC-447A-BCFD-E7AC16006D44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D9E6E-7D83-45E9-979B-E26656072F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0CA50-6F5D-4C88-A39A-0B3785B9E72A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D84D-8412-40FC-8A9B-9F25C2B99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4E843-3535-461F-9A23-89E44FE9BF7E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68AAE-1CA3-4A70-A343-B11AB7B436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4C0A95-136A-4772-A857-2632DBF18E1A}" type="datetimeFigureOut">
              <a:rPr lang="ru-RU"/>
              <a:pPr>
                <a:defRPr/>
              </a:pPr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3EFD7A-3886-4797-884B-1EAE4251E7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838200" indent="-838200" eaLnBrk="1" hangingPunct="1"/>
            <a:r>
              <a:rPr lang="ru-RU" sz="2000" b="1" smtClean="0"/>
              <a:t>Ще більш як 100 років тому відомий літера­турний герой Жак Паганель висловлював велике за­цікавлення майбутнім географії, а саме тим фактом, що на Землі скоро не буде чого відкривати. Чи не втратила наука про Землю свого минулого значення, чи не вичерпала своїх можливостей?</a:t>
            </a:r>
            <a:br>
              <a:rPr lang="ru-RU" sz="2000" b="1" smtClean="0"/>
            </a:br>
            <a:endParaRPr lang="ru-RU" sz="2000" b="1" smtClean="0"/>
          </a:p>
        </p:txBody>
      </p:sp>
      <p:sp>
        <p:nvSpPr>
          <p:cNvPr id="13314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76375" y="4581525"/>
            <a:ext cx="9144000" cy="64135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sz="4000" smtClean="0">
                <a:latin typeface="Arial" charset="0"/>
              </a:rPr>
              <a:t>Дрогобицький </a:t>
            </a:r>
          </a:p>
          <a:p>
            <a:pPr eaLnBrk="1" hangingPunct="1">
              <a:lnSpc>
                <a:spcPct val="70000"/>
              </a:lnSpc>
            </a:pPr>
            <a:r>
              <a:rPr lang="uk-UA" sz="4000" smtClean="0">
                <a:latin typeface="Arial" charset="0"/>
              </a:rPr>
              <a:t>педагогічний ліцей</a:t>
            </a:r>
            <a:endParaRPr lang="ru-RU" sz="4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                    Географічна карта</a:t>
            </a:r>
            <a:endParaRPr lang="ru-RU" smtClean="0"/>
          </a:p>
        </p:txBody>
      </p:sp>
      <p:pic>
        <p:nvPicPr>
          <p:cNvPr id="14338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66863" y="1370013"/>
            <a:ext cx="8493125" cy="548798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      Методи географічних досліджень</a:t>
            </a:r>
            <a:endParaRPr lang="ru-RU" smtClean="0"/>
          </a:p>
        </p:txBody>
      </p:sp>
      <p:pic>
        <p:nvPicPr>
          <p:cNvPr id="15362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11425" y="1454150"/>
            <a:ext cx="6218238" cy="54038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           Недосліджені глибини океанів</a:t>
            </a:r>
            <a:endParaRPr lang="ru-RU" smtClean="0"/>
          </a:p>
        </p:txBody>
      </p:sp>
      <p:pic>
        <p:nvPicPr>
          <p:cNvPr id="16386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28775" y="1333500"/>
            <a:ext cx="9088438" cy="55245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Дослідження атмосфери</a:t>
            </a:r>
            <a:endParaRPr lang="ru-RU" smtClean="0"/>
          </a:p>
        </p:txBody>
      </p:sp>
      <p:pic>
        <p:nvPicPr>
          <p:cNvPr id="17410" name="Picture 5" descr="завантажене (2)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49325" y="1408113"/>
            <a:ext cx="10280650" cy="544988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Станція “Академік Вернадський”</a:t>
            </a:r>
            <a:endParaRPr lang="ru-RU" smtClean="0"/>
          </a:p>
        </p:txBody>
      </p:sp>
      <p:pic>
        <p:nvPicPr>
          <p:cNvPr id="20485" name="Picture 5" descr="11-05-20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08163" y="1316038"/>
            <a:ext cx="8304212" cy="554196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3457575" y="365125"/>
            <a:ext cx="7896225" cy="1325563"/>
          </a:xfrm>
        </p:spPr>
        <p:txBody>
          <a:bodyPr/>
          <a:lstStyle/>
          <a:p>
            <a:pPr eaLnBrk="1" hangingPunct="1"/>
            <a:r>
              <a:rPr lang="uk-UA" smtClean="0"/>
              <a:t>Невідома Арктика</a:t>
            </a:r>
            <a:endParaRPr lang="ru-RU" smtClean="0"/>
          </a:p>
        </p:txBody>
      </p:sp>
      <p:pic>
        <p:nvPicPr>
          <p:cNvPr id="1843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49375" y="1347788"/>
            <a:ext cx="9404350" cy="551021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Grp="1"/>
          </p:cNvSpPr>
          <p:nvPr>
            <p:ph type="title"/>
          </p:nvPr>
        </p:nvSpPr>
        <p:spPr>
          <a:xfrm>
            <a:off x="785813" y="2933700"/>
            <a:ext cx="10515600" cy="1325563"/>
          </a:xfrm>
        </p:spPr>
        <p:txBody>
          <a:bodyPr/>
          <a:lstStyle/>
          <a:p>
            <a:pPr algn="ctr" eaLnBrk="1" hangingPunct="1"/>
            <a:r>
              <a:rPr lang="uk-UA" smtClean="0"/>
              <a:t>Дякуємо за увагу!</a:t>
            </a:r>
            <a:endParaRPr 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63</Words>
  <Application>Microsoft Office PowerPoint</Application>
  <PresentationFormat>Произвольный</PresentationFormat>
  <Paragraphs>10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 Light</vt:lpstr>
      <vt:lpstr>Calibri</vt:lpstr>
      <vt:lpstr>Тема Office</vt:lpstr>
      <vt:lpstr>Ще більш як 100 років тому відомий літера­турний герой Жак Паганель висловлював велике за­цікавлення майбутнім географії, а саме тим фактом, що на Землі скоро не буде чого відкривати. Чи не втратила наука про Землю свого минулого значення, чи не вичерпала своїх можливостей? </vt:lpstr>
      <vt:lpstr>                    Географічна карта</vt:lpstr>
      <vt:lpstr>      Методи географічних досліджень</vt:lpstr>
      <vt:lpstr>           Недосліджені глибини океанів</vt:lpstr>
      <vt:lpstr>Дослідження атмосфери</vt:lpstr>
      <vt:lpstr>Станція “Академік Вернадський”</vt:lpstr>
      <vt:lpstr>Невідома Арктика</vt:lpstr>
      <vt:lpstr>Дякуємо за увагу!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ІХ Всеукраїнський турнір юних географів (2013/2014 навчальний рік)</dc:title>
  <dc:creator>User</dc:creator>
  <cp:lastModifiedBy>Пользователь Windows</cp:lastModifiedBy>
  <cp:revision>9</cp:revision>
  <dcterms:created xsi:type="dcterms:W3CDTF">2013-10-27T18:40:55Z</dcterms:created>
  <dcterms:modified xsi:type="dcterms:W3CDTF">2013-10-31T11:54:42Z</dcterms:modified>
</cp:coreProperties>
</file>