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uk-UA" b="1" dirty="0" smtClean="0"/>
              <a:t>Шацький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3657597"/>
            <a:ext cx="3412067" cy="1320802"/>
          </a:xfrm>
        </p:spPr>
        <p:txBody>
          <a:bodyPr/>
          <a:lstStyle/>
          <a:p>
            <a:r>
              <a:rPr lang="uk-UA" dirty="0"/>
              <a:t>національний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природний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dirty="0"/>
              <a:t>парк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50" y="1704493"/>
            <a:ext cx="3449014" cy="3449014"/>
          </a:xfrm>
          <a:prstGeom prst="rect">
            <a:avLst/>
          </a:prstGeom>
        </p:spPr>
      </p:pic>
      <p:pic>
        <p:nvPicPr>
          <p:cNvPr id="4" name="Звук природы - Шум леса и ручь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1302" y="6467302"/>
            <a:ext cx="390698" cy="3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3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</a:t>
            </a:r>
            <a:r>
              <a:rPr lang="uk-UA" b="1" dirty="0" err="1" smtClean="0"/>
              <a:t>інець</a:t>
            </a:r>
            <a:endParaRPr lang="uk-UA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44" y="2566361"/>
            <a:ext cx="4114800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Виконав: Маршук Андрій</a:t>
            </a:r>
          </a:p>
          <a:p>
            <a:r>
              <a:rPr lang="uk-UA" dirty="0" smtClean="0"/>
              <a:t>Джерела: </a:t>
            </a:r>
            <a:r>
              <a:rPr lang="en-US" dirty="0" smtClean="0">
                <a:solidFill>
                  <a:srgbClr val="00B0F0"/>
                </a:solidFill>
              </a:rPr>
              <a:t>svityaz-centr.com</a:t>
            </a:r>
            <a:r>
              <a:rPr lang="uk-UA" dirty="0" smtClean="0">
                <a:solidFill>
                  <a:srgbClr val="00B0F0"/>
                </a:solidFill>
              </a:rPr>
              <a:t/>
            </a:r>
            <a:br>
              <a:rPr lang="uk-UA" dirty="0" smtClean="0">
                <a:solidFill>
                  <a:srgbClr val="00B0F0"/>
                </a:solidFill>
              </a:rPr>
            </a:br>
            <a:r>
              <a:rPr lang="uk-UA" dirty="0" smtClean="0">
                <a:solidFill>
                  <a:srgbClr val="00B0F0"/>
                </a:solidFill>
              </a:rPr>
              <a:t>                </a:t>
            </a:r>
            <a:r>
              <a:rPr lang="en-US" dirty="0" smtClean="0">
                <a:solidFill>
                  <a:srgbClr val="00B0F0"/>
                </a:solidFill>
              </a:rPr>
              <a:t>uk.wikipedia.org</a:t>
            </a:r>
            <a:r>
              <a:rPr lang="uk-UA" dirty="0" smtClean="0">
                <a:solidFill>
                  <a:srgbClr val="00B0F0"/>
                </a:solidFill>
              </a:rPr>
              <a:t/>
            </a:r>
            <a:br>
              <a:rPr lang="uk-UA" dirty="0" smtClean="0">
                <a:solidFill>
                  <a:srgbClr val="00B0F0"/>
                </a:solidFill>
              </a:rPr>
            </a:br>
            <a:r>
              <a:rPr lang="uk-UA" dirty="0" smtClean="0">
                <a:solidFill>
                  <a:srgbClr val="00B0F0"/>
                </a:solidFill>
              </a:rPr>
              <a:t>                </a:t>
            </a:r>
            <a:r>
              <a:rPr lang="en-US" dirty="0" smtClean="0">
                <a:solidFill>
                  <a:srgbClr val="00B0F0"/>
                </a:solidFill>
              </a:rPr>
              <a:t>svitiaz.pp.ua</a:t>
            </a:r>
            <a:endParaRPr lang="uk-UA" dirty="0">
              <a:solidFill>
                <a:srgbClr val="00B0F0"/>
              </a:solidFill>
            </a:endParaRPr>
          </a:p>
          <a:p>
            <a:endParaRPr lang="uk-U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3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Ша́цький</a:t>
            </a:r>
            <a:r>
              <a:rPr lang="ru-RU" b="1" dirty="0"/>
              <a:t> </a:t>
            </a:r>
            <a:r>
              <a:rPr lang="ru-RU" b="1" dirty="0" err="1"/>
              <a:t>націона́льний</a:t>
            </a:r>
            <a:r>
              <a:rPr lang="ru-RU" b="1" dirty="0"/>
              <a:t> </a:t>
            </a:r>
            <a:r>
              <a:rPr lang="ru-RU" b="1" dirty="0" err="1"/>
              <a:t>приро́дний</a:t>
            </a:r>
            <a:r>
              <a:rPr lang="ru-RU" b="1" dirty="0"/>
              <a:t> парк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b="1" dirty="0" err="1" smtClean="0"/>
              <a:t>Національний</a:t>
            </a:r>
            <a:r>
              <a:rPr lang="ru-RU" b="1" dirty="0" smtClean="0"/>
              <a:t> </a:t>
            </a:r>
            <a:r>
              <a:rPr lang="ru-RU" b="1" dirty="0"/>
              <a:t>парк в </a:t>
            </a:r>
            <a:r>
              <a:rPr lang="ru-RU" b="1" dirty="0" err="1"/>
              <a:t>Україні</a:t>
            </a:r>
            <a:r>
              <a:rPr lang="ru-RU" b="1" dirty="0"/>
              <a:t>, </a:t>
            </a:r>
            <a:r>
              <a:rPr lang="ru-RU" b="1" dirty="0" err="1"/>
              <a:t>розташований</a:t>
            </a:r>
            <a:r>
              <a:rPr lang="ru-RU" b="1" dirty="0"/>
              <a:t> у </a:t>
            </a:r>
            <a:r>
              <a:rPr lang="ru-RU" b="1" dirty="0" err="1"/>
              <a:t>Шацькому</a:t>
            </a:r>
            <a:r>
              <a:rPr lang="ru-RU" b="1" dirty="0"/>
              <a:t> </a:t>
            </a:r>
            <a:r>
              <a:rPr lang="ru-RU" b="1" dirty="0" err="1"/>
              <a:t>районі</a:t>
            </a:r>
            <a:r>
              <a:rPr lang="ru-RU" b="1" dirty="0"/>
              <a:t> </a:t>
            </a:r>
            <a:r>
              <a:rPr lang="ru-RU" b="1" dirty="0" err="1"/>
              <a:t>Волинської</a:t>
            </a:r>
            <a:r>
              <a:rPr lang="ru-RU" b="1" dirty="0"/>
              <a:t> </a:t>
            </a:r>
            <a:r>
              <a:rPr lang="ru-RU" b="1" dirty="0" err="1" smtClean="0"/>
              <a:t>області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/>
              <a:t>Парк створено у 1983 </a:t>
            </a:r>
            <a:r>
              <a:rPr lang="ru-RU" b="1" dirty="0" err="1"/>
              <a:t>році</a:t>
            </a:r>
            <a:r>
              <a:rPr lang="ru-RU" b="1" dirty="0"/>
              <a:t> з метою </a:t>
            </a:r>
            <a:r>
              <a:rPr lang="ru-RU" b="1" dirty="0" err="1"/>
              <a:t>збереження</a:t>
            </a:r>
            <a:r>
              <a:rPr lang="ru-RU" b="1" dirty="0"/>
              <a:t> одного з </a:t>
            </a:r>
            <a:r>
              <a:rPr lang="ru-RU" b="1" dirty="0" err="1"/>
              <a:t>найцінніших</a:t>
            </a:r>
            <a:r>
              <a:rPr lang="ru-RU" b="1" dirty="0"/>
              <a:t> в </a:t>
            </a:r>
            <a:r>
              <a:rPr lang="ru-RU" b="1" dirty="0" err="1"/>
              <a:t>Україні</a:t>
            </a:r>
            <a:r>
              <a:rPr lang="ru-RU" b="1" dirty="0"/>
              <a:t> </a:t>
            </a:r>
            <a:r>
              <a:rPr lang="ru-RU" b="1" dirty="0" err="1"/>
              <a:t>природних</a:t>
            </a:r>
            <a:r>
              <a:rPr lang="ru-RU" b="1" dirty="0"/>
              <a:t> </a:t>
            </a:r>
            <a:r>
              <a:rPr lang="ru-RU" b="1" dirty="0" err="1"/>
              <a:t>ландшафтів</a:t>
            </a:r>
            <a:r>
              <a:rPr lang="ru-RU" b="1" dirty="0"/>
              <a:t> </a:t>
            </a:r>
            <a:r>
              <a:rPr lang="ru-RU" b="1" dirty="0" err="1"/>
              <a:t>Волинського</a:t>
            </a:r>
            <a:r>
              <a:rPr lang="ru-RU" b="1" dirty="0"/>
              <a:t> </a:t>
            </a:r>
            <a:r>
              <a:rPr lang="ru-RU" b="1" dirty="0" err="1"/>
              <a:t>Полісся</a:t>
            </a:r>
            <a:r>
              <a:rPr lang="ru-RU" b="1" dirty="0"/>
              <a:t>. </a:t>
            </a:r>
            <a:r>
              <a:rPr lang="ru-RU" b="1" dirty="0" err="1"/>
              <a:t>Сучасна</a:t>
            </a:r>
            <a:r>
              <a:rPr lang="ru-RU" b="1" dirty="0"/>
              <a:t> </a:t>
            </a:r>
            <a:r>
              <a:rPr lang="ru-RU" b="1" dirty="0" err="1"/>
              <a:t>площа</a:t>
            </a:r>
            <a:r>
              <a:rPr lang="ru-RU" b="1" dirty="0"/>
              <a:t> </a:t>
            </a:r>
            <a:r>
              <a:rPr lang="ru-RU" b="1" dirty="0" err="1"/>
              <a:t>Шацького</a:t>
            </a:r>
            <a:r>
              <a:rPr lang="ru-RU" b="1" dirty="0"/>
              <a:t> парку </a:t>
            </a:r>
            <a:r>
              <a:rPr lang="ru-RU" b="1" dirty="0" err="1"/>
              <a:t>сягає</a:t>
            </a:r>
            <a:r>
              <a:rPr lang="ru-RU" b="1" dirty="0"/>
              <a:t> 49 тис. га, з </a:t>
            </a:r>
            <a:r>
              <a:rPr lang="ru-RU" b="1" dirty="0" err="1"/>
              <a:t>яких</a:t>
            </a:r>
            <a:r>
              <a:rPr lang="ru-RU" b="1" dirty="0"/>
              <a:t> 10 % є </a:t>
            </a:r>
            <a:r>
              <a:rPr lang="ru-RU" b="1" dirty="0" err="1"/>
              <a:t>заповідними</a:t>
            </a:r>
            <a:r>
              <a:rPr lang="ru-RU" b="1" dirty="0"/>
              <a:t>. </a:t>
            </a:r>
            <a:r>
              <a:rPr lang="ru-RU" b="1" dirty="0" err="1"/>
              <a:t>Адміністрація</a:t>
            </a:r>
            <a:r>
              <a:rPr lang="ru-RU" b="1" dirty="0"/>
              <a:t> парку </a:t>
            </a:r>
            <a:r>
              <a:rPr lang="ru-RU" b="1" dirty="0" err="1"/>
              <a:t>знаходиться</a:t>
            </a:r>
            <a:r>
              <a:rPr lang="ru-RU" b="1" dirty="0"/>
              <a:t> в </a:t>
            </a:r>
            <a:r>
              <a:rPr lang="ru-RU" b="1" dirty="0" err="1"/>
              <a:t>селі</a:t>
            </a:r>
            <a:r>
              <a:rPr lang="ru-RU" b="1" dirty="0"/>
              <a:t> </a:t>
            </a:r>
            <a:r>
              <a:rPr lang="ru-RU" b="1" dirty="0" err="1"/>
              <a:t>Світязь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err="1" smtClean="0"/>
              <a:t>Загальна</a:t>
            </a:r>
            <a:r>
              <a:rPr lang="ru-RU" b="1" dirty="0" smtClean="0"/>
              <a:t> </a:t>
            </a:r>
            <a:r>
              <a:rPr lang="ru-RU" b="1" dirty="0" err="1"/>
              <a:t>площа</a:t>
            </a:r>
            <a:r>
              <a:rPr lang="ru-RU" b="1" dirty="0"/>
              <a:t> парку — 48 977 га, з них у </a:t>
            </a:r>
            <a:r>
              <a:rPr lang="ru-RU" b="1" dirty="0" err="1"/>
              <a:t>власності</a:t>
            </a:r>
            <a:r>
              <a:rPr lang="ru-RU" b="1" dirty="0"/>
              <a:t> парку </a:t>
            </a:r>
            <a:r>
              <a:rPr lang="ru-RU" b="1" dirty="0" err="1"/>
              <a:t>перебуває</a:t>
            </a:r>
            <a:r>
              <a:rPr lang="ru-RU" b="1" dirty="0"/>
              <a:t> 18 810 га.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17391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Територія</a:t>
            </a:r>
            <a:endParaRPr lang="uk-UA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uk-UA" dirty="0"/>
              <a:t>Територія парку розташована на заході одного з найбільших </a:t>
            </a:r>
            <a:r>
              <a:rPr lang="uk-UA" dirty="0" err="1"/>
              <a:t>болотно</a:t>
            </a:r>
            <a:r>
              <a:rPr lang="uk-UA" dirty="0"/>
              <a:t>-озерно-лісових комплексів в Європі — регіону Полісся, яке поширене на півночі України, півдні Білорусі та, частково у Польщі та Російській Федерації.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638" b="17118"/>
          <a:stretch/>
        </p:blipFill>
        <p:spPr>
          <a:xfrm>
            <a:off x="1104209" y="2560320"/>
            <a:ext cx="5279104" cy="331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трелка вправо 12"/>
          <p:cNvSpPr/>
          <p:nvPr/>
        </p:nvSpPr>
        <p:spPr>
          <a:xfrm>
            <a:off x="1295402" y="2917767"/>
            <a:ext cx="602364" cy="3906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Клімат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err="1"/>
              <a:t>Клімат</a:t>
            </a:r>
            <a:r>
              <a:rPr lang="ru-RU" dirty="0"/>
              <a:t> тут </a:t>
            </a:r>
            <a:r>
              <a:rPr lang="ru-RU" dirty="0" err="1"/>
              <a:t>помірно</a:t>
            </a:r>
            <a:r>
              <a:rPr lang="ru-RU" dirty="0"/>
              <a:t> </a:t>
            </a:r>
            <a:r>
              <a:rPr lang="ru-RU" dirty="0" err="1"/>
              <a:t>континентальний</a:t>
            </a:r>
            <a:r>
              <a:rPr lang="ru-RU" dirty="0"/>
              <a:t>, </a:t>
            </a:r>
            <a:r>
              <a:rPr lang="ru-RU" dirty="0" err="1"/>
              <a:t>вологий</a:t>
            </a:r>
            <a:r>
              <a:rPr lang="ru-RU" dirty="0"/>
              <a:t>, з </a:t>
            </a:r>
            <a:r>
              <a:rPr lang="ru-RU" dirty="0" err="1"/>
              <a:t>м'якою</a:t>
            </a:r>
            <a:r>
              <a:rPr lang="ru-RU" dirty="0"/>
              <a:t> зимою, </a:t>
            </a:r>
            <a:r>
              <a:rPr lang="ru-RU" dirty="0" err="1"/>
              <a:t>нестійкими</a:t>
            </a:r>
            <a:r>
              <a:rPr lang="ru-RU" dirty="0"/>
              <a:t> морозами, </a:t>
            </a:r>
            <a:r>
              <a:rPr lang="ru-RU" dirty="0" err="1"/>
              <a:t>значними</a:t>
            </a:r>
            <a:r>
              <a:rPr lang="ru-RU" dirty="0"/>
              <a:t> </a:t>
            </a:r>
            <a:r>
              <a:rPr lang="ru-RU" dirty="0" err="1"/>
              <a:t>опадами</a:t>
            </a:r>
            <a:r>
              <a:rPr lang="ru-RU" dirty="0"/>
              <a:t>, не </a:t>
            </a:r>
            <a:r>
              <a:rPr lang="ru-RU" dirty="0" err="1"/>
              <a:t>спекотним</a:t>
            </a:r>
            <a:r>
              <a:rPr lang="ru-RU" dirty="0"/>
              <a:t> </a:t>
            </a:r>
            <a:r>
              <a:rPr lang="ru-RU" dirty="0" err="1"/>
              <a:t>літом</a:t>
            </a:r>
            <a:r>
              <a:rPr lang="ru-RU" dirty="0"/>
              <a:t>. Зима з </a:t>
            </a:r>
            <a:r>
              <a:rPr lang="ru-RU" dirty="0" err="1"/>
              <a:t>частими</a:t>
            </a:r>
            <a:r>
              <a:rPr lang="ru-RU" dirty="0"/>
              <a:t> </a:t>
            </a:r>
            <a:r>
              <a:rPr lang="ru-RU" dirty="0" err="1"/>
              <a:t>відлигами</a:t>
            </a:r>
            <a:r>
              <a:rPr lang="ru-RU" dirty="0"/>
              <a:t>, невеликою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. </a:t>
            </a:r>
            <a:r>
              <a:rPr lang="ru-RU" dirty="0" smtClean="0"/>
              <a:t>В </a:t>
            </a:r>
            <a:r>
              <a:rPr lang="ru-RU" dirty="0" err="1"/>
              <a:t>цілому</a:t>
            </a:r>
            <a:r>
              <a:rPr lang="ru-RU" dirty="0"/>
              <a:t> </a:t>
            </a:r>
            <a:r>
              <a:rPr lang="ru-RU" dirty="0" err="1"/>
              <a:t>клімат</a:t>
            </a:r>
            <a:r>
              <a:rPr lang="ru-RU" dirty="0"/>
              <a:t> парку </a:t>
            </a:r>
            <a:r>
              <a:rPr lang="ru-RU" dirty="0" err="1"/>
              <a:t>сприятливий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рекреації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98" y="2560320"/>
            <a:ext cx="3715789" cy="300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99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/>
              <a:t>Екосистеми</a:t>
            </a:r>
            <a:endParaRPr lang="uk-UA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15" y="2557217"/>
            <a:ext cx="4422370" cy="331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парку </a:t>
            </a:r>
            <a:r>
              <a:rPr lang="ru-RU" dirty="0" err="1"/>
              <a:t>представлені</a:t>
            </a:r>
            <a:r>
              <a:rPr lang="ru-RU" dirty="0"/>
              <a:t> як </a:t>
            </a:r>
            <a:r>
              <a:rPr lang="ru-RU" dirty="0" err="1"/>
              <a:t>природні</a:t>
            </a:r>
            <a:r>
              <a:rPr lang="ru-RU" dirty="0"/>
              <a:t>, так і </a:t>
            </a:r>
            <a:r>
              <a:rPr lang="ru-RU" dirty="0" err="1"/>
              <a:t>трансформовані</a:t>
            </a:r>
            <a:r>
              <a:rPr lang="ru-RU" dirty="0"/>
              <a:t> </a:t>
            </a:r>
            <a:r>
              <a:rPr lang="ru-RU" dirty="0" err="1"/>
              <a:t>людською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екосистеми</a:t>
            </a:r>
            <a:r>
              <a:rPr lang="ru-RU" dirty="0"/>
              <a:t>. Тут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та </a:t>
            </a:r>
            <a:r>
              <a:rPr lang="ru-RU" dirty="0" err="1"/>
              <a:t>різновікові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насадження</a:t>
            </a:r>
            <a:r>
              <a:rPr lang="ru-RU" dirty="0"/>
              <a:t>, </a:t>
            </a:r>
            <a:r>
              <a:rPr lang="ru-RU" dirty="0" err="1"/>
              <a:t>незаймані</a:t>
            </a:r>
            <a:r>
              <a:rPr lang="ru-RU" dirty="0"/>
              <a:t> болота та </a:t>
            </a:r>
            <a:r>
              <a:rPr lang="ru-RU" dirty="0" err="1"/>
              <a:t>меліоровані</a:t>
            </a:r>
            <a:r>
              <a:rPr lang="ru-RU" dirty="0"/>
              <a:t> </a:t>
            </a:r>
            <a:r>
              <a:rPr lang="ru-RU" dirty="0" err="1"/>
              <a:t>торфовища</a:t>
            </a:r>
            <a:r>
              <a:rPr lang="ru-RU" dirty="0"/>
              <a:t> з системою канав, луки та </a:t>
            </a:r>
            <a:r>
              <a:rPr lang="ru-RU" dirty="0" err="1"/>
              <a:t>сільськогосподарські</a:t>
            </a:r>
            <a:r>
              <a:rPr lang="ru-RU" dirty="0"/>
              <a:t> </a:t>
            </a:r>
            <a:r>
              <a:rPr lang="ru-RU" dirty="0" err="1"/>
              <a:t>угіддя</a:t>
            </a:r>
            <a:r>
              <a:rPr lang="ru-RU" dirty="0"/>
              <a:t>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боліт</a:t>
            </a:r>
            <a:r>
              <a:rPr lang="ru-RU" dirty="0"/>
              <a:t> є </a:t>
            </a:r>
            <a:r>
              <a:rPr lang="ru-RU" dirty="0" err="1"/>
              <a:t>меліорованими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097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Фотографії парку</a:t>
            </a:r>
            <a:endParaRPr lang="uk-UA" b="1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82" y="2560638"/>
            <a:ext cx="4256635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63" y="2560638"/>
            <a:ext cx="4386174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7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Фотографії парку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38031"/>
            <a:ext cx="4718050" cy="315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59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Фотографії парку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4" y="2560638"/>
            <a:ext cx="4408671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8" y="2560638"/>
            <a:ext cx="4401804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07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Фотографії парку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67031"/>
            <a:ext cx="4718050" cy="269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7990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</TotalTime>
  <Words>214</Words>
  <Application>Microsoft Office PowerPoint</Application>
  <PresentationFormat>Широкоэкранный</PresentationFormat>
  <Paragraphs>19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Garamond</vt:lpstr>
      <vt:lpstr>Натуральные материалы</vt:lpstr>
      <vt:lpstr>Шацький</vt:lpstr>
      <vt:lpstr>Ша́цький націона́льний приро́дний парк</vt:lpstr>
      <vt:lpstr>Територія</vt:lpstr>
      <vt:lpstr>Клімат</vt:lpstr>
      <vt:lpstr>Екосистеми</vt:lpstr>
      <vt:lpstr>Фотографії парку</vt:lpstr>
      <vt:lpstr>Фотографії парку</vt:lpstr>
      <vt:lpstr>Фотографії парку</vt:lpstr>
      <vt:lpstr>Фотографії парку</vt:lpstr>
      <vt:lpstr>Кінець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Шацький</dc:title>
  <dc:creator>Андрей Маршук</dc:creator>
  <cp:lastModifiedBy>Андрей Маршук</cp:lastModifiedBy>
  <cp:revision>6</cp:revision>
  <dcterms:created xsi:type="dcterms:W3CDTF">2014-05-19T18:58:52Z</dcterms:created>
  <dcterms:modified xsi:type="dcterms:W3CDTF">2014-05-19T19:43:56Z</dcterms:modified>
</cp:coreProperties>
</file>