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2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6" r:id="rId15"/>
    <p:sldId id="277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A329-D06B-460B-AAFC-E188023966BC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1D8B-E59B-4994-B11E-87A89479F8B3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A329-D06B-460B-AAFC-E188023966BC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1D8B-E59B-4994-B11E-87A89479F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A329-D06B-460B-AAFC-E188023966BC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1D8B-E59B-4994-B11E-87A89479F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A329-D06B-460B-AAFC-E188023966BC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1D8B-E59B-4994-B11E-87A89479F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A329-D06B-460B-AAFC-E188023966BC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1D8B-E59B-4994-B11E-87A89479F8B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A329-D06B-460B-AAFC-E188023966BC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1D8B-E59B-4994-B11E-87A89479F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A329-D06B-460B-AAFC-E188023966BC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1D8B-E59B-4994-B11E-87A89479F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A329-D06B-460B-AAFC-E188023966BC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1D8B-E59B-4994-B11E-87A89479F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A329-D06B-460B-AAFC-E188023966BC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1D8B-E59B-4994-B11E-87A89479F8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A329-D06B-460B-AAFC-E188023966BC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1D8B-E59B-4994-B11E-87A89479F8B3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A329-D06B-460B-AAFC-E188023966BC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1D8B-E59B-4994-B11E-87A89479F8B3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BE1A329-D06B-460B-AAFC-E188023966BC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34D1D8B-E59B-4994-B11E-87A89479F8B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600" u="sng" dirty="0" smtClean="0">
                <a:solidFill>
                  <a:srgbClr val="00B050"/>
                </a:solidFill>
              </a:rPr>
              <a:t>Кот-Д'Івуар</a:t>
            </a:r>
            <a:endParaRPr lang="ru-RU" sz="6600" u="sng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0"/>
            <a:ext cx="4211960" cy="310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029" y="3764306"/>
            <a:ext cx="4211960" cy="309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9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096698" cy="34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41950"/>
            <a:ext cx="4942855" cy="370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35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i="1" dirty="0" smtClean="0"/>
              <a:t>    Мечеть </a:t>
            </a:r>
            <a:r>
              <a:rPr lang="ru-RU" sz="8000" i="1" dirty="0" err="1"/>
              <a:t>Конг</a:t>
            </a:r>
            <a:endParaRPr lang="ru-RU" sz="8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2" y="2387919"/>
            <a:ext cx="475446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07" y="1412776"/>
            <a:ext cx="3526333" cy="504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52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 Мечеть </a:t>
            </a:r>
            <a:r>
              <a:rPr lang="ru-RU" sz="8000" dirty="0" err="1"/>
              <a:t>Тингрела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811" y="1398500"/>
            <a:ext cx="6426291" cy="481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60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 Маска </a:t>
            </a:r>
            <a:r>
              <a:rPr lang="ru-RU" sz="6600" dirty="0"/>
              <a:t>з </a:t>
            </a:r>
            <a:r>
              <a:rPr lang="ru-RU" sz="6600" dirty="0" smtClean="0"/>
              <a:t>Кот-</a:t>
            </a:r>
            <a:r>
              <a:rPr lang="ru-RU" sz="6600" dirty="0" smtClean="0"/>
              <a:t>Д</a:t>
            </a:r>
            <a:r>
              <a:rPr lang="ru-RU" sz="6600" dirty="0" smtClean="0"/>
              <a:t>‘івуара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40769"/>
            <a:ext cx="313548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97" y="2579080"/>
            <a:ext cx="2522460" cy="400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82817"/>
            <a:ext cx="3119820" cy="415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Найвища точка: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Гора Німба(1752м)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472608" cy="41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19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Національний парк Таї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113311" cy="210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54017"/>
            <a:ext cx="2598589" cy="390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301" y="2379677"/>
            <a:ext cx="388843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214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de-DE" sz="4000" i="1" u="sng" dirty="0" err="1"/>
              <a:t>Sofitel</a:t>
            </a:r>
            <a:r>
              <a:rPr lang="de-DE" sz="4000" i="1" u="sng" dirty="0"/>
              <a:t> Abidjan 5* </a:t>
            </a:r>
            <a:r>
              <a:rPr lang="de-DE" sz="4000" i="1" u="sng" dirty="0" smtClean="0"/>
              <a:t>(</a:t>
            </a:r>
            <a:r>
              <a:rPr lang="ru-RU" sz="4000" i="1" u="sng" dirty="0" err="1" smtClean="0"/>
              <a:t>Абіджан</a:t>
            </a:r>
            <a:r>
              <a:rPr lang="ru-RU" sz="4000" i="1" u="sng" dirty="0" smtClean="0"/>
              <a:t>)</a:t>
            </a:r>
            <a:endParaRPr lang="ru-RU" sz="4000" i="1" u="sng" dirty="0"/>
          </a:p>
        </p:txBody>
      </p:sp>
      <p:pic>
        <p:nvPicPr>
          <p:cNvPr id="1026" name="Picture 2" descr="C:\Users\админ\Desktop\Кот Д'Івуар\Новая папка\Sofitel Abidjan 5 (Абиджан, Кот-д'Ивуар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0" y="90872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871714" cy="290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3774780" cy="283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78140"/>
            <a:ext cx="32956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87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de-DE" sz="4000" i="1" u="sng" dirty="0"/>
              <a:t>Ibis </a:t>
            </a:r>
            <a:r>
              <a:rPr lang="de-DE" sz="4000" i="1" u="sng" dirty="0" smtClean="0"/>
              <a:t>Abidjan</a:t>
            </a:r>
            <a:r>
              <a:rPr lang="ru-RU" sz="4000" i="1" u="sng" dirty="0" smtClean="0"/>
              <a:t> </a:t>
            </a:r>
            <a:r>
              <a:rPr lang="de-DE" sz="4000" i="1" u="sng" dirty="0"/>
              <a:t>Plateau </a:t>
            </a:r>
            <a:r>
              <a:rPr lang="ru-RU" sz="4000" i="1" u="sng" dirty="0"/>
              <a:t>2</a:t>
            </a:r>
            <a:r>
              <a:rPr lang="ru-RU" sz="4000" i="1" u="sng" dirty="0" smtClean="0"/>
              <a:t>*</a:t>
            </a:r>
            <a:r>
              <a:rPr lang="de-DE" sz="4000" i="1" u="sng" dirty="0" smtClean="0"/>
              <a:t>(</a:t>
            </a:r>
            <a:r>
              <a:rPr lang="ru-RU" sz="4000" i="1" u="sng" dirty="0" err="1" smtClean="0"/>
              <a:t>Абіджан</a:t>
            </a:r>
            <a:r>
              <a:rPr lang="ru-RU" sz="4000" i="1" u="sng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\Desktop\Кот Д'Івуар\Новая папка\m_0378a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2977"/>
            <a:ext cx="3240360" cy="431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25302"/>
            <a:ext cx="2716907" cy="271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админ\Desktop\Кот Д'Івуар\Новая папка\Ibis Abidjan Marcory 2(Абиджан, Кот-д'Ивуар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963" y="3542209"/>
            <a:ext cx="3129136" cy="312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7009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3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de-DE" sz="4400" i="1" u="sng" dirty="0"/>
              <a:t>Novotel Abidjan </a:t>
            </a:r>
            <a:r>
              <a:rPr lang="de-DE" sz="4400" i="1" u="sng" dirty="0" smtClean="0"/>
              <a:t>4</a:t>
            </a:r>
            <a:r>
              <a:rPr lang="de-DE" sz="4400" i="1" u="sng" dirty="0"/>
              <a:t>*(</a:t>
            </a:r>
            <a:r>
              <a:rPr lang="ru-RU" sz="4400" i="1" u="sng" dirty="0" smtClean="0"/>
              <a:t>Аб</a:t>
            </a:r>
            <a:r>
              <a:rPr lang="uk-UA" sz="4400" i="1" u="sng" dirty="0" smtClean="0"/>
              <a:t>і</a:t>
            </a:r>
            <a:r>
              <a:rPr lang="ru-RU" sz="4400" i="1" u="sng" dirty="0" err="1" smtClean="0"/>
              <a:t>джан</a:t>
            </a:r>
            <a:r>
              <a:rPr lang="ru-RU" sz="4400" i="1" u="sng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дмин\Desktop\Кот Д'Івуар\Новая папка\Novotel Abidjan 4(Абиджан, Кот-д'Ивуар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2776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\Desktop\Кот Д'Івуар\Новая папка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769096" cy="27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39" y="3875226"/>
            <a:ext cx="381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356" y="1428508"/>
            <a:ext cx="338437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86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uk-UA" sz="4400" u="sng" dirty="0" smtClean="0">
                <a:solidFill>
                  <a:srgbClr val="92D050"/>
                </a:solidFill>
              </a:rPr>
              <a:t>Візитна картка:</a:t>
            </a:r>
            <a:endParaRPr lang="ru-RU" sz="4400" u="sng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r>
              <a:rPr lang="uk-UA" i="1" dirty="0" smtClean="0"/>
              <a:t>Офіційна назва </a:t>
            </a:r>
            <a:r>
              <a:rPr lang="uk-UA" dirty="0" smtClean="0"/>
              <a:t>- Республіка Кот-Д’Івуар;</a:t>
            </a:r>
          </a:p>
          <a:p>
            <a:r>
              <a:rPr lang="uk-UA" i="1" dirty="0" smtClean="0"/>
              <a:t>Площа</a:t>
            </a:r>
            <a:r>
              <a:rPr lang="uk-UA" dirty="0" smtClean="0"/>
              <a:t> - 322 </a:t>
            </a:r>
            <a:r>
              <a:rPr lang="uk-UA" dirty="0"/>
              <a:t>463 </a:t>
            </a:r>
            <a:r>
              <a:rPr lang="uk-UA" dirty="0" smtClean="0"/>
              <a:t>км ²;</a:t>
            </a:r>
          </a:p>
          <a:p>
            <a:r>
              <a:rPr lang="uk-UA" i="1" dirty="0" smtClean="0"/>
              <a:t>Населення</a:t>
            </a:r>
            <a:r>
              <a:rPr lang="uk-UA" dirty="0" smtClean="0"/>
              <a:t> - 12 </a:t>
            </a:r>
            <a:r>
              <a:rPr lang="uk-UA" dirty="0"/>
              <a:t>070 </a:t>
            </a:r>
            <a:r>
              <a:rPr lang="uk-UA" dirty="0" smtClean="0"/>
              <a:t>тис.чол.;</a:t>
            </a:r>
          </a:p>
          <a:p>
            <a:r>
              <a:rPr lang="uk-UA" i="1" dirty="0" smtClean="0"/>
              <a:t>Столиця</a:t>
            </a:r>
            <a:r>
              <a:rPr lang="uk-UA" dirty="0" smtClean="0"/>
              <a:t> - Ямусукро(юридично</a:t>
            </a:r>
            <a:r>
              <a:rPr lang="uk-UA" dirty="0"/>
              <a:t>) Абіджан (де факто</a:t>
            </a:r>
            <a:r>
              <a:rPr lang="uk-UA" dirty="0" smtClean="0"/>
              <a:t>);</a:t>
            </a:r>
          </a:p>
          <a:p>
            <a:r>
              <a:rPr lang="uk-UA" i="1" dirty="0" smtClean="0"/>
              <a:t>Тип країни </a:t>
            </a:r>
            <a:r>
              <a:rPr lang="uk-UA" dirty="0" smtClean="0"/>
              <a:t>– країна що розвивається;</a:t>
            </a:r>
          </a:p>
          <a:p>
            <a:r>
              <a:rPr lang="uk-UA" i="1" dirty="0"/>
              <a:t>Державний устрій </a:t>
            </a:r>
            <a:r>
              <a:rPr lang="uk-UA" dirty="0"/>
              <a:t>- демократична </a:t>
            </a:r>
            <a:r>
              <a:rPr lang="uk-UA" dirty="0" smtClean="0"/>
              <a:t>республіка;</a:t>
            </a:r>
          </a:p>
          <a:p>
            <a:r>
              <a:rPr lang="uk-UA" i="1" dirty="0" smtClean="0"/>
              <a:t>Склад території </a:t>
            </a:r>
            <a:r>
              <a:rPr lang="uk-UA" dirty="0" smtClean="0"/>
              <a:t>– 19 регіонів, 58 департаментів;</a:t>
            </a:r>
          </a:p>
          <a:p>
            <a:r>
              <a:rPr lang="uk-UA" i="1" dirty="0" smtClean="0"/>
              <a:t>Член </a:t>
            </a:r>
            <a:r>
              <a:rPr lang="uk-UA" i="1" dirty="0"/>
              <a:t>міжнародних організацій </a:t>
            </a:r>
            <a:r>
              <a:rPr lang="uk-UA" dirty="0"/>
              <a:t>– МОФ, ООН, </a:t>
            </a:r>
            <a:r>
              <a:rPr lang="uk-UA" dirty="0" smtClean="0"/>
              <a:t>ОАЄ, АС та ін.;</a:t>
            </a:r>
          </a:p>
          <a:p>
            <a:r>
              <a:rPr lang="uk-UA" i="1" dirty="0" smtClean="0"/>
              <a:t>Офіційна мова</a:t>
            </a:r>
            <a:r>
              <a:rPr lang="uk-UA" dirty="0" smtClean="0"/>
              <a:t> – французька;</a:t>
            </a:r>
          </a:p>
          <a:p>
            <a:r>
              <a:rPr lang="uk-UA" i="1" dirty="0" smtClean="0"/>
              <a:t>Релігії</a:t>
            </a:r>
            <a:r>
              <a:rPr lang="uk-UA" dirty="0" smtClean="0"/>
              <a:t> – іслам</a:t>
            </a:r>
            <a:r>
              <a:rPr lang="uk-UA" dirty="0"/>
              <a:t>, християнство, традиційні </a:t>
            </a:r>
            <a:r>
              <a:rPr lang="uk-UA" dirty="0" smtClean="0"/>
              <a:t>культи;</a:t>
            </a:r>
          </a:p>
          <a:p>
            <a:r>
              <a:rPr lang="uk-UA" i="1" dirty="0"/>
              <a:t>Валюта</a:t>
            </a:r>
            <a:r>
              <a:rPr lang="uk-UA" dirty="0"/>
              <a:t> - африканський </a:t>
            </a:r>
            <a:r>
              <a:rPr lang="uk-UA" dirty="0" smtClean="0"/>
              <a:t>франк.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06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3447826" cy="344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595" y="1268760"/>
            <a:ext cx="36703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4521968" cy="458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24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админ\Desktop\Кот Д'Івуар\Cote-dIvoi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90148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66210"/>
            <a:ext cx="4285859" cy="381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88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/>
              <a:t>    </a:t>
            </a:r>
            <a:r>
              <a:rPr lang="ru-RU" sz="6000" i="1" dirty="0" err="1" smtClean="0"/>
              <a:t>Алассан</a:t>
            </a:r>
            <a:r>
              <a:rPr lang="ru-RU" sz="6000" i="1" dirty="0" smtClean="0"/>
              <a:t> </a:t>
            </a:r>
            <a:r>
              <a:rPr lang="ru-RU" sz="6000" i="1" dirty="0" err="1" smtClean="0"/>
              <a:t>Уаттара</a:t>
            </a:r>
            <a:endParaRPr lang="ru-RU" sz="6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Президент Кот-</a:t>
            </a:r>
            <a:r>
              <a:rPr lang="uk-UA" sz="4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Д’івуара</a:t>
            </a:r>
            <a:r>
              <a:rPr lang="uk-UA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 11 квітня </a:t>
            </a:r>
            <a:r>
              <a:rPr lang="uk-UA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2011</a:t>
            </a:r>
            <a:endParaRPr lang="ru-RU" sz="2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7221"/>
            <a:ext cx="444755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29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/>
              <a:t>                                                                                 </a:t>
            </a:r>
            <a:r>
              <a:rPr lang="ru-RU" sz="4400" b="1" dirty="0" smtClean="0"/>
              <a:t>Храм </a:t>
            </a:r>
            <a:r>
              <a:rPr lang="ru-RU" sz="4400" b="1" dirty="0" err="1" smtClean="0"/>
              <a:t>Маріал</a:t>
            </a:r>
            <a:r>
              <a:rPr lang="ru-RU" sz="4400" b="1" dirty="0" smtClean="0"/>
              <a:t> </a:t>
            </a:r>
            <a:endParaRPr lang="ru-RU" sz="2800" b="1" dirty="0" smtClean="0"/>
          </a:p>
          <a:p>
            <a:pPr algn="r"/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      (</a:t>
            </a:r>
            <a:r>
              <a:rPr lang="ru-RU" sz="2800" dirty="0" err="1" smtClean="0"/>
              <a:t>Богоматері</a:t>
            </a:r>
            <a:r>
              <a:rPr lang="ru-RU" sz="2800" dirty="0" smtClean="0"/>
              <a:t> Африки</a:t>
            </a:r>
            <a:r>
              <a:rPr lang="ru-RU" sz="2800" dirty="0"/>
              <a:t>)</a:t>
            </a:r>
          </a:p>
        </p:txBody>
      </p:sp>
      <p:pic>
        <p:nvPicPr>
          <p:cNvPr id="8194" name="Picture 2" descr="C:\Users\админ\Desktop\Кот Д'Івуар\28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468052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02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/>
              <a:t>Собор </a:t>
            </a:r>
            <a:r>
              <a:rPr lang="ru-RU" sz="4800" i="1" dirty="0" err="1" smtClean="0"/>
              <a:t>Богоматері</a:t>
            </a:r>
            <a:r>
              <a:rPr lang="ru-RU" sz="4800" i="1" dirty="0" smtClean="0"/>
              <a:t> </a:t>
            </a:r>
            <a:r>
              <a:rPr lang="ru-RU" sz="4800" i="1" dirty="0" err="1" smtClean="0"/>
              <a:t>Світу</a:t>
            </a:r>
            <a:r>
              <a:rPr lang="ru-RU" sz="4800" i="1" dirty="0" smtClean="0"/>
              <a:t> </a:t>
            </a:r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i="1" dirty="0" smtClean="0"/>
              <a:t>(</a:t>
            </a:r>
            <a:r>
              <a:rPr lang="ru-RU" i="1" dirty="0" err="1" smtClean="0"/>
              <a:t>Нотр</a:t>
            </a:r>
            <a:r>
              <a:rPr lang="ru-RU" i="1" dirty="0" smtClean="0"/>
              <a:t>-Дам-де-ла-</a:t>
            </a:r>
            <a:r>
              <a:rPr lang="ru-RU" i="1" dirty="0" err="1"/>
              <a:t>П</a:t>
            </a:r>
            <a:r>
              <a:rPr lang="ru-RU" i="1" dirty="0" err="1" smtClean="0"/>
              <a:t>акс</a:t>
            </a:r>
            <a:r>
              <a:rPr lang="ru-RU" i="1" dirty="0" smtClean="0"/>
              <a:t>)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5422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админ\Desktop\Кот Д'Івуар\Новая папк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696744" cy="449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дмин\Desktop\Кот Д'Івуар\Новая папка\cote_divoire_Yamoussoukr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762501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админ\Desktop\Кот Д'Івуар\Новая папка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563" y="3140968"/>
            <a:ext cx="541043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/>
              <a:t>   Мечеть </a:t>
            </a:r>
            <a:r>
              <a:rPr lang="ru-RU" sz="7200" i="1" dirty="0" err="1"/>
              <a:t>Кауара</a:t>
            </a:r>
            <a:endParaRPr lang="ru-RU" sz="7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админ\Desktop\28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6200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9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i="1" dirty="0" smtClean="0"/>
              <a:t>  Собор </a:t>
            </a:r>
            <a:r>
              <a:rPr lang="ru-RU" sz="6600" i="1" dirty="0"/>
              <a:t>Святого Павла</a:t>
            </a:r>
          </a:p>
        </p:txBody>
      </p:sp>
      <p:pic>
        <p:nvPicPr>
          <p:cNvPr id="11271" name="Picture 7" descr="C:\Users\админ\Desktop\28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5666448" cy="409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админ\Desktop\282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43891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55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418</TotalTime>
  <Words>157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Паркет</vt:lpstr>
      <vt:lpstr>Кот-Д'Івуар</vt:lpstr>
      <vt:lpstr>Візитна картка:</vt:lpstr>
      <vt:lpstr>Презентация PowerPoint</vt:lpstr>
      <vt:lpstr>Презентация PowerPoint</vt:lpstr>
      <vt:lpstr>    Алассан Уаттара</vt:lpstr>
      <vt:lpstr>Презентация PowerPoint</vt:lpstr>
      <vt:lpstr>Собор Богоматері Світу  (Нотр-Дам-де-ла-Пакс)</vt:lpstr>
      <vt:lpstr>   Мечеть Кауара</vt:lpstr>
      <vt:lpstr>  Собор Святого Павла</vt:lpstr>
      <vt:lpstr>Презентация PowerPoint</vt:lpstr>
      <vt:lpstr>    Мечеть Конг</vt:lpstr>
      <vt:lpstr> Мечеть Тингрела</vt:lpstr>
      <vt:lpstr> Маска з Кот-Д‘івуара</vt:lpstr>
      <vt:lpstr>Найвища точка:</vt:lpstr>
      <vt:lpstr>Національний парк Таї</vt:lpstr>
      <vt:lpstr>Sofitel Abidjan 5* (Абіджан)</vt:lpstr>
      <vt:lpstr>Ibis Abidjan Plateau 2*(Абіджан)</vt:lpstr>
      <vt:lpstr>Novotel Abidjan 4*(Абіджан)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Кот-Д'Івуар</dc:title>
  <dc:creator>админ</dc:creator>
  <cp:lastModifiedBy>админ</cp:lastModifiedBy>
  <cp:revision>26</cp:revision>
  <dcterms:created xsi:type="dcterms:W3CDTF">2013-04-01T15:12:10Z</dcterms:created>
  <dcterms:modified xsi:type="dcterms:W3CDTF">2013-05-13T16:32:12Z</dcterms:modified>
</cp:coreProperties>
</file>