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27588F-8427-471B-99AF-AA050913523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EA4347-5C08-4EB8-A0D1-E35438C902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s417417.vk.me/v417417801/4c54/LxFe7wdvC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7452" y="8531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Спо́ртинг</a:t>
            </a:r>
            <a:r>
              <a:rPr lang="ru-RU" dirty="0"/>
              <a:t> </a:t>
            </a:r>
            <a:r>
              <a:rPr lang="ru-RU" dirty="0" err="1"/>
              <a:t>Канза́с-Си́ти</a:t>
            </a:r>
            <a:r>
              <a:rPr lang="ru-RU" dirty="0"/>
              <a:t>  — американский футбольный клуб из Канзас-Сити, штата Канзас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С </a:t>
            </a:r>
            <a:r>
              <a:rPr lang="ru-RU" dirty="0"/>
              <a:t>1996 года выступает в MLS, высшей профессиональной футбольной лиге США и Канады. Один из десяти оригинальных клубов основавших лигу.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Был </a:t>
            </a:r>
            <a:r>
              <a:rPr lang="ru-RU" dirty="0"/>
              <a:t>основан под названием «Канзас-Сити </a:t>
            </a:r>
            <a:r>
              <a:rPr lang="ru-RU" dirty="0" err="1"/>
              <a:t>Уиз</a:t>
            </a:r>
            <a:r>
              <a:rPr lang="ru-RU" dirty="0"/>
              <a:t>». С 1997 по 2010 год был известен как «Канзас-Сити </a:t>
            </a:r>
            <a:r>
              <a:rPr lang="ru-RU" dirty="0" err="1"/>
              <a:t>Уизардз</a:t>
            </a:r>
            <a:r>
              <a:rPr lang="ru-RU" dirty="0"/>
              <a:t>». В ноябре 2010 года клуб был переименован в «Спортинг Канзас-Сити».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13">
            <a:off x="315385" y="3292104"/>
            <a:ext cx="225025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38" y="4552244"/>
            <a:ext cx="3024335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32">
            <a:off x="5473421" y="3412842"/>
            <a:ext cx="3432655" cy="1936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61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err="1" smtClean="0"/>
              <a:t>Дякуємо</a:t>
            </a:r>
            <a:r>
              <a:rPr lang="ru-RU" sz="9600" b="1" i="1" dirty="0" smtClean="0"/>
              <a:t> за    </a:t>
            </a:r>
            <a:r>
              <a:rPr lang="ru-RU" sz="9600" b="1" i="1" dirty="0" err="1" smtClean="0"/>
              <a:t>увагу</a:t>
            </a:r>
            <a:r>
              <a:rPr lang="ru-RU" sz="9600" b="1" i="1" dirty="0" smtClean="0"/>
              <a:t>!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17426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Канза́с</a:t>
            </a:r>
            <a:r>
              <a:rPr lang="ru-RU" dirty="0"/>
              <a:t> (англ. </a:t>
            </a:r>
            <a:r>
              <a:rPr lang="ru-RU" dirty="0" err="1"/>
              <a:t>Kansas</a:t>
            </a:r>
            <a:r>
              <a:rPr lang="ru-RU" dirty="0"/>
              <a:t>) — штат в центральной части США, один из штатов Среднего запада. 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Население </a:t>
            </a:r>
            <a:r>
              <a:rPr lang="ru-RU" dirty="0"/>
              <a:t>— 2,688 млн человек (2000</a:t>
            </a:r>
            <a:r>
              <a:rPr lang="ru-RU" dirty="0" smtClean="0"/>
              <a:t>).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Столица </a:t>
            </a:r>
            <a:r>
              <a:rPr lang="ru-RU" dirty="0"/>
              <a:t>— город Топика. 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Крупнейший </a:t>
            </a:r>
            <a:r>
              <a:rPr lang="ru-RU" dirty="0"/>
              <a:t>город — </a:t>
            </a:r>
            <a:r>
              <a:rPr lang="ru-RU" dirty="0" err="1"/>
              <a:t>Уичита</a:t>
            </a:r>
            <a:r>
              <a:rPr lang="ru-RU" dirty="0"/>
              <a:t>. </a:t>
            </a: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Другие </a:t>
            </a:r>
            <a:r>
              <a:rPr lang="ru-RU" dirty="0"/>
              <a:t>крупные города: Дерби, Додж-Сити, </a:t>
            </a:r>
            <a:r>
              <a:rPr lang="ru-RU" dirty="0" err="1"/>
              <a:t>Эмпория</a:t>
            </a:r>
            <a:r>
              <a:rPr lang="ru-RU" dirty="0"/>
              <a:t>, </a:t>
            </a:r>
            <a:r>
              <a:rPr lang="ru-RU" dirty="0" err="1"/>
              <a:t>Гарден</a:t>
            </a:r>
            <a:r>
              <a:rPr lang="ru-RU" dirty="0"/>
              <a:t>-Сити, </a:t>
            </a:r>
            <a:r>
              <a:rPr lang="ru-RU" dirty="0" err="1"/>
              <a:t>Хейз</a:t>
            </a:r>
            <a:r>
              <a:rPr lang="ru-RU" dirty="0"/>
              <a:t>, Хатчинсон, Канзас-Сити, Лоуренс, </a:t>
            </a:r>
            <a:r>
              <a:rPr lang="ru-RU" dirty="0" err="1"/>
              <a:t>Ливенуорт</a:t>
            </a:r>
            <a:r>
              <a:rPr lang="ru-RU" dirty="0"/>
              <a:t>, </a:t>
            </a:r>
            <a:r>
              <a:rPr lang="ru-RU" dirty="0" err="1"/>
              <a:t>Ливуд</a:t>
            </a:r>
            <a:r>
              <a:rPr lang="ru-RU" dirty="0"/>
              <a:t>, </a:t>
            </a:r>
            <a:r>
              <a:rPr lang="ru-RU" dirty="0" err="1"/>
              <a:t>Ленэкса</a:t>
            </a:r>
            <a:r>
              <a:rPr lang="ru-RU" dirty="0"/>
              <a:t>, Либерал, </a:t>
            </a:r>
            <a:r>
              <a:rPr lang="ru-RU" dirty="0" err="1"/>
              <a:t>Манхэттэн</a:t>
            </a:r>
            <a:r>
              <a:rPr lang="ru-RU" dirty="0"/>
              <a:t>, </a:t>
            </a:r>
            <a:r>
              <a:rPr lang="ru-RU" dirty="0" err="1"/>
              <a:t>Олат</a:t>
            </a:r>
            <a:r>
              <a:rPr lang="ru-RU" dirty="0"/>
              <a:t>, </a:t>
            </a:r>
            <a:r>
              <a:rPr lang="ru-RU" dirty="0" err="1"/>
              <a:t>Оверленд</a:t>
            </a:r>
            <a:r>
              <a:rPr lang="ru-RU" dirty="0"/>
              <a:t>-Парк, </a:t>
            </a:r>
            <a:r>
              <a:rPr lang="ru-RU" dirty="0" err="1"/>
              <a:t>Прэри-Вилледж</a:t>
            </a:r>
            <a:r>
              <a:rPr lang="ru-RU" dirty="0"/>
              <a:t>, </a:t>
            </a:r>
            <a:r>
              <a:rPr lang="ru-RU" dirty="0" err="1"/>
              <a:t>Салайна</a:t>
            </a:r>
            <a:r>
              <a:rPr lang="ru-RU" dirty="0"/>
              <a:t>, </a:t>
            </a:r>
            <a:r>
              <a:rPr lang="ru-RU" dirty="0" err="1"/>
              <a:t>Шоуни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5978"/>
            <a:ext cx="2306960" cy="173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2619375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10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Штат также называют «житницей Америки»: он лидирует среди штатов по выращиванию пшеницы</a:t>
            </a:r>
            <a:r>
              <a:rPr lang="ru-RU" dirty="0" smtClean="0"/>
              <a:t>.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Цветок штата — подсолнух</a:t>
            </a:r>
            <a:r>
              <a:rPr lang="ru-RU" dirty="0" smtClean="0"/>
              <a:t>,</a:t>
            </a:r>
          </a:p>
          <a:p>
            <a:pPr marL="45720" indent="0">
              <a:buNone/>
            </a:pPr>
            <a:r>
              <a:rPr lang="ru-RU" dirty="0" smtClean="0"/>
              <a:t>дерево </a:t>
            </a:r>
            <a:r>
              <a:rPr lang="ru-RU" dirty="0"/>
              <a:t>штата — тополь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Девиз — «Через тернии к звёздам». На языке индейцев, населявших Канзас, название штата означает «люди южного ветра».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513856" cy="188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vkusnoe.info/uploads/taginator/Jan-2012/podsoln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201622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adoved.com/uploads/posts/big/1292950265_poplar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1282"/>
            <a:ext cx="2810414" cy="2742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7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Дата образования штата: 1861 год (34-й по порядку</a:t>
            </a:r>
            <a:r>
              <a:rPr lang="ru-RU" dirty="0" smtClean="0"/>
              <a:t>).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Площадь: 213 тысяч </a:t>
            </a:r>
            <a:r>
              <a:rPr lang="ru-RU" dirty="0" err="1"/>
              <a:t>кв.км</a:t>
            </a:r>
            <a:r>
              <a:rPr lang="ru-RU" dirty="0"/>
              <a:t>. 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Штат, большая часть которого занята Великими равнинами, граничит с Небраской на севере, Миссури на востоке, Оклахомой на юге и Колорадо на западе. 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Крупнейшие </a:t>
            </a:r>
            <a:r>
              <a:rPr lang="ru-RU" dirty="0"/>
              <a:t>реки региона Миссури и Арканзас относятся к бассейну крупнейшей реки Северной Америки — Миссисипи.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58269"/>
            <a:ext cx="2660168" cy="1770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58269"/>
            <a:ext cx="3528392" cy="2058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46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На востоке Канзас граничит со штатом Миссури, на западе — с Колорадо, на севере — со штатом Небраска, на юге — со штатом Оклахома.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Климат Канзаса континентальный, с прохладной (иногда холодной) зимой и </a:t>
            </a:r>
            <a:r>
              <a:rPr lang="ru-RU" dirty="0" smtClean="0"/>
              <a:t>жарким </a:t>
            </a:r>
            <a:r>
              <a:rPr lang="ru-RU" dirty="0"/>
              <a:t>летом.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Расположенный на Среднем Западе, штат часто испытывает резкие перемены погоды и перепады температур, поскольку не защищен как от вторжений холодного воздуха с Канады, так и от теплого с более южных регионов и Мексиканского залива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Средняя годовая температура по штату +</a:t>
            </a:r>
            <a:r>
              <a:rPr lang="ru-RU" dirty="0" smtClean="0"/>
              <a:t>13°C</a:t>
            </a:r>
            <a:r>
              <a:rPr lang="ru-RU" dirty="0"/>
              <a:t>. Абсолютный максимум +</a:t>
            </a:r>
            <a:r>
              <a:rPr lang="ru-RU" dirty="0" smtClean="0"/>
              <a:t>49°C </a:t>
            </a:r>
            <a:r>
              <a:rPr lang="ru-RU" dirty="0"/>
              <a:t>зафиксирован близ </a:t>
            </a:r>
            <a:r>
              <a:rPr lang="ru-RU" dirty="0" smtClean="0"/>
              <a:t>Элтона </a:t>
            </a:r>
            <a:r>
              <a:rPr lang="ru-RU" dirty="0"/>
              <a:t>24 июля 1936 г. Абсолютный минимум -</a:t>
            </a:r>
            <a:r>
              <a:rPr lang="ru-RU" dirty="0" smtClean="0"/>
              <a:t>40°C </a:t>
            </a:r>
            <a:r>
              <a:rPr lang="ru-RU" dirty="0"/>
              <a:t>отмечался в </a:t>
            </a:r>
            <a:r>
              <a:rPr lang="ru-RU" dirty="0" smtClean="0"/>
              <a:t>Ливане 13 </a:t>
            </a:r>
            <a:r>
              <a:rPr lang="ru-RU" dirty="0"/>
              <a:t>февраля 1905 г.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69051"/>
            <a:ext cx="2885306" cy="216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31746"/>
            <a:ext cx="2926998" cy="2195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31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В 1541 году по территории Канзаса прошел испанский конкистадор </a:t>
            </a:r>
            <a:r>
              <a:rPr lang="ru-RU" dirty="0" err="1"/>
              <a:t>Коронадо</a:t>
            </a:r>
            <a:r>
              <a:rPr lang="ru-RU" dirty="0"/>
              <a:t>, за ним последовали французские исследователи. 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США </a:t>
            </a:r>
            <a:r>
              <a:rPr lang="ru-RU" dirty="0"/>
              <a:t>приобрели этот район в результате покупки Луизианы в 1803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Канзас </a:t>
            </a:r>
            <a:r>
              <a:rPr lang="ru-RU" dirty="0"/>
              <a:t>стал 34-м штатом США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годы перед Гражданской войной Канзас стал ареной жесточайшей борьбы сторонников и противников рабства. 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Строительство </a:t>
            </a:r>
            <a:r>
              <a:rPr lang="ru-RU" dirty="0"/>
              <a:t>железных дорог после Гражданской войны сделало </a:t>
            </a:r>
            <a:r>
              <a:rPr lang="ru-RU" dirty="0" err="1"/>
              <a:t>Абилин</a:t>
            </a:r>
            <a:r>
              <a:rPr lang="ru-RU" dirty="0"/>
              <a:t> и Додж-Сити крупными станциями погрузки скота, перегоняемого из Техаса.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257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Леса в Канзасе покрывают около 3200 кв. км., что является где то 1,5 % от поверхности всего штата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Большая </a:t>
            </a:r>
            <a:r>
              <a:rPr lang="ru-RU" dirty="0"/>
              <a:t>часть лесов растёт на берегах рек, а на востоке Канзаса они наиболее густые. Изначально деревья сажались, как прикрытие от ветров.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22" y="548680"/>
            <a:ext cx="3031618" cy="2028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282791" cy="2045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35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Изготовление самолетов- одно из самых главных производственных направление </a:t>
            </a:r>
            <a:r>
              <a:rPr lang="ru-RU" dirty="0" smtClean="0"/>
              <a:t>Канзаса.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Доход </a:t>
            </a:r>
            <a:r>
              <a:rPr lang="ru-RU" dirty="0"/>
              <a:t>от этого составляет одну </a:t>
            </a:r>
            <a:r>
              <a:rPr lang="ru-RU" dirty="0" smtClean="0"/>
              <a:t>-</a:t>
            </a:r>
          </a:p>
          <a:p>
            <a:pPr marL="45720" indent="0">
              <a:buNone/>
            </a:pPr>
            <a:r>
              <a:rPr lang="ru-RU" dirty="0" smtClean="0"/>
              <a:t>треть </a:t>
            </a:r>
            <a:r>
              <a:rPr lang="ru-RU" dirty="0"/>
              <a:t>всего дохода штата. Более того </a:t>
            </a:r>
            <a:r>
              <a:rPr lang="ru-RU" dirty="0" smtClean="0"/>
              <a:t>эта </a:t>
            </a:r>
            <a:r>
              <a:rPr lang="ru-RU" dirty="0"/>
              <a:t>отрасль дает больше рабочих мест, чем любая другая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Производство </a:t>
            </a:r>
            <a:r>
              <a:rPr lang="ru-RU" dirty="0"/>
              <a:t>пищевых </a:t>
            </a:r>
            <a:r>
              <a:rPr lang="ru-RU" dirty="0" smtClean="0"/>
              <a:t>продуктов – </a:t>
            </a:r>
            <a:r>
              <a:rPr lang="ru-RU" dirty="0"/>
              <a:t>вторая по значимости индустрия. За ней следуют издательское и печатное </a:t>
            </a:r>
            <a:r>
              <a:rPr lang="ru-RU" dirty="0" smtClean="0"/>
              <a:t>дело.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59228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46" y="2492896"/>
            <a:ext cx="266429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2520280" cy="155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83120"/>
            <a:ext cx="2592288" cy="158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82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Канзас-Сити </a:t>
            </a:r>
            <a:r>
              <a:rPr lang="ru-RU" dirty="0" err="1"/>
              <a:t>Скаутс</a:t>
            </a:r>
            <a:r>
              <a:rPr lang="ru-RU" dirty="0"/>
              <a:t> — бывшая профессиональная команда, выступавшая в Национальной хоккейной лиге с 1974 по 1976 год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1976 году переехала в Денвер и поменяла название на Колорадо </a:t>
            </a:r>
            <a:r>
              <a:rPr lang="ru-RU" dirty="0" err="1"/>
              <a:t>Рокиз</a:t>
            </a:r>
            <a:r>
              <a:rPr lang="ru-RU" dirty="0"/>
              <a:t>, а впоследствии, в 1982 году — в </a:t>
            </a:r>
            <a:r>
              <a:rPr lang="ru-RU" dirty="0" err="1"/>
              <a:t>Ист-Рутерфорд</a:t>
            </a:r>
            <a:r>
              <a:rPr lang="ru-RU" dirty="0"/>
              <a:t>, где и существует по настоящее время под названием Нью-Джерси </a:t>
            </a:r>
            <a:r>
              <a:rPr lang="ru-RU" dirty="0" err="1"/>
              <a:t>Девилз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384376" cy="226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1588"/>
            <a:ext cx="3384376" cy="2504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60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586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2013-03-19T17:48:12Z</dcterms:created>
  <dcterms:modified xsi:type="dcterms:W3CDTF">2013-03-19T18:47:54Z</dcterms:modified>
</cp:coreProperties>
</file>