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54" autoAdjust="0"/>
  </p:normalViewPr>
  <p:slideViewPr>
    <p:cSldViewPr>
      <p:cViewPr varScale="1">
        <p:scale>
          <a:sx n="88" d="100"/>
          <a:sy n="88" d="100"/>
        </p:scale>
        <p:origin x="-102" y="-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ictures-of-australi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4905"/>
            <a:ext cx="9143999" cy="6108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28596" y="928670"/>
            <a:ext cx="4040188" cy="762000"/>
          </a:xfrm>
        </p:spPr>
        <p:txBody>
          <a:bodyPr/>
          <a:lstStyle/>
          <a:p>
            <a:r>
              <a:rPr lang="en-US" dirty="0" smtClean="0"/>
              <a:t>Emu</a:t>
            </a:r>
            <a:endParaRPr lang="ru-RU" dirty="0"/>
          </a:p>
        </p:txBody>
      </p:sp>
      <p:pic>
        <p:nvPicPr>
          <p:cNvPr id="8" name="Содержимое 7" descr="800px-Dacelo_novaeguineae_waterwork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8596" y="2571744"/>
            <a:ext cx="3986942" cy="2915451"/>
          </a:xfrm>
        </p:spPr>
      </p:pic>
      <p:pic>
        <p:nvPicPr>
          <p:cNvPr id="9" name="Содержимое 8" descr="800px-Emu-wild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506038" y="2571744"/>
            <a:ext cx="4396396" cy="2934595"/>
          </a:xfrm>
        </p:spPr>
      </p:pic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4643438" y="928670"/>
            <a:ext cx="4040188" cy="762000"/>
          </a:xfrm>
        </p:spPr>
        <p:txBody>
          <a:bodyPr/>
          <a:lstStyle/>
          <a:p>
            <a:r>
              <a:rPr lang="en-US" dirty="0" smtClean="0"/>
              <a:t>Kookaburra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Aborigine</a:t>
            </a:r>
            <a:endParaRPr lang="ru-RU" dirty="0"/>
          </a:p>
        </p:txBody>
      </p:sp>
      <p:pic>
        <p:nvPicPr>
          <p:cNvPr id="12" name="Содержимое 11" descr="1307394584_272388b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034" y="2613842"/>
            <a:ext cx="4083328" cy="3065561"/>
          </a:xfrm>
        </p:spPr>
      </p:pic>
      <p:pic>
        <p:nvPicPr>
          <p:cNvPr id="13" name="Содержимое 12" descr="australia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9788" y="2643981"/>
            <a:ext cx="4038600" cy="3028950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pc="600" smtClean="0"/>
              <a:t>Some Australian synbols</a:t>
            </a:r>
            <a:endParaRPr lang="ru-RU" spc="600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smtClean="0"/>
              <a:t>Sydney Opera House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7" grpId="0"/>
      <p:bldP spid="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404040"/>
                </a:solidFill>
              </a:rPr>
              <a:t>A boomerang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484313"/>
            <a:ext cx="6985000" cy="480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404040"/>
                </a:solidFill>
              </a:rPr>
              <a:t>Kangaroos in the Outback</a:t>
            </a: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0" y="2000250"/>
            <a:ext cx="4762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8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AC/DC, music band</a:t>
            </a:r>
            <a:endParaRPr lang="es-ES" dirty="0" smtClean="0"/>
          </a:p>
        </p:txBody>
      </p:sp>
      <p:pic>
        <p:nvPicPr>
          <p:cNvPr id="4505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2667000"/>
            <a:ext cx="508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667000"/>
            <a:ext cx="23876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Other names for Australia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2133600"/>
            <a:ext cx="40322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Box 3"/>
          <p:cNvSpPr txBox="1">
            <a:spLocks noChangeArrowheads="1"/>
          </p:cNvSpPr>
          <p:nvPr/>
        </p:nvSpPr>
        <p:spPr bwMode="auto">
          <a:xfrm>
            <a:off x="762000" y="2057400"/>
            <a:ext cx="32766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3200" dirty="0"/>
              <a:t> Oz</a:t>
            </a:r>
          </a:p>
          <a:p>
            <a:pPr>
              <a:buFont typeface="Arial" charset="0"/>
              <a:buChar char="•"/>
            </a:pPr>
            <a:r>
              <a:rPr lang="en-US" sz="3200" dirty="0"/>
              <a:t> Down Under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786314" y="142852"/>
            <a:ext cx="4043362" cy="1643074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Australia is a country comprising the mainland of the Australian continent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3186106" cy="1219200"/>
          </a:xfrm>
        </p:spPr>
        <p:txBody>
          <a:bodyPr/>
          <a:lstStyle/>
          <a:p>
            <a:r>
              <a:rPr spc="600" smtClean="0"/>
              <a:t>Location</a:t>
            </a:r>
            <a:endParaRPr lang="ru-RU" spc="600" dirty="0"/>
          </a:p>
        </p:txBody>
      </p:sp>
      <p:pic>
        <p:nvPicPr>
          <p:cNvPr id="1030" name="Picture 6" descr="http://www.mapsnworld.com/world-map/australia-map-globe-enlarge-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214554"/>
            <a:ext cx="6424344" cy="417148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www.dfat.gov.au/aib/images/australia-topographic-map-9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6143667" cy="500063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Содержимое 1"/>
          <p:cNvSpPr>
            <a:spLocks noGrp="1"/>
          </p:cNvSpPr>
          <p:nvPr>
            <p:ph idx="1"/>
          </p:nvPr>
        </p:nvSpPr>
        <p:spPr>
          <a:xfrm>
            <a:off x="214282" y="214290"/>
            <a:ext cx="8229600" cy="135732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It is the world's sixth-largest country by total area.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It`s an island, surrounded by water.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It`s the smallest continent in the world.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85720" y="142852"/>
            <a:ext cx="7924800" cy="1371600"/>
          </a:xfrm>
        </p:spPr>
        <p:txBody>
          <a:bodyPr/>
          <a:lstStyle/>
          <a:p>
            <a:pPr algn="ctr"/>
            <a:r>
              <a:rPr smtClean="0"/>
              <a:t>Australia is composed of 7 territories</a:t>
            </a:r>
            <a:r>
              <a:rPr lang="uk-UA" dirty="0" smtClean="0"/>
              <a:t>: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85720" y="1857364"/>
            <a:ext cx="4000528" cy="3500462"/>
          </a:xfrm>
        </p:spPr>
        <p:txBody>
          <a:bodyPr/>
          <a:lstStyle/>
          <a:p>
            <a:r>
              <a:rPr lang="en-US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Western Australia, Northern Territory, Queensland, </a:t>
            </a:r>
          </a:p>
          <a:p>
            <a:r>
              <a:rPr lang="en-US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South Australia, New South Wales, Tasmania, </a:t>
            </a:r>
          </a:p>
          <a:p>
            <a:r>
              <a:rPr lang="en-US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Victoria.</a:t>
            </a:r>
            <a:endParaRPr lang="ru-RU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6" name="Picture 2" descr="http://sinasolutions.com.au/wp-content/uploads/2013/12/SIna-Safety-Solutions-OHS-Harmonis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3358" y="2357430"/>
            <a:ext cx="4420628" cy="4208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4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400"/>
                            </p:stCondLst>
                            <p:childTnLst>
                              <p:par>
                                <p:cTn id="2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400"/>
                            </p:stCondLst>
                            <p:childTnLst>
                              <p:par>
                                <p:cTn id="3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8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James Cook discovered Australia in 1770</a:t>
            </a:r>
            <a:endParaRPr lang="ru-RU" dirty="0"/>
          </a:p>
        </p:txBody>
      </p:sp>
      <p:pic>
        <p:nvPicPr>
          <p:cNvPr id="9" name="Содержимое 8" descr="bigpreview_Victoria Shipwreck Coast, Australi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43981"/>
            <a:ext cx="4038600" cy="30289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Содержимое 9" descr="austria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9788" y="2643981"/>
            <a:ext cx="4038600" cy="30289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History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smtClean="0"/>
              <a:t>The Aborigines have lived in Australia for over 40,000 years.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28596" y="1428736"/>
            <a:ext cx="4040188" cy="762000"/>
          </a:xfrm>
        </p:spPr>
        <p:txBody>
          <a:bodyPr/>
          <a:lstStyle/>
          <a:p>
            <a:r>
              <a:rPr lang="en-US" dirty="0" smtClean="0"/>
              <a:t>Canberra is the capital city of Australia.</a:t>
            </a:r>
            <a:r>
              <a:rPr lang="en-US" b="0" dirty="0" smtClean="0"/>
              <a:t> With a population of 374,245</a:t>
            </a:r>
            <a:endParaRPr lang="ru-RU" dirty="0"/>
          </a:p>
        </p:txBody>
      </p:sp>
      <p:pic>
        <p:nvPicPr>
          <p:cNvPr id="15" name="Содержимое 14" descr="800px-Sydney_skyline_at_dusk_-_Dec_2008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572000" y="3786190"/>
            <a:ext cx="4377366" cy="1734531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1143000"/>
          </a:xfrm>
        </p:spPr>
        <p:txBody>
          <a:bodyPr/>
          <a:lstStyle/>
          <a:p>
            <a:r>
              <a:rPr smtClean="0"/>
              <a:t>Cities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3"/>
          </p:nvPr>
        </p:nvSpPr>
        <p:spPr>
          <a:xfrm>
            <a:off x="4572000" y="2214554"/>
            <a:ext cx="4040188" cy="762000"/>
          </a:xfrm>
        </p:spPr>
        <p:txBody>
          <a:bodyPr/>
          <a:lstStyle/>
          <a:p>
            <a:r>
              <a:rPr lang="en-US" dirty="0" smtClean="0"/>
              <a:t>Sydney is the state capital of New South Wales and the most populous city in Australia.</a:t>
            </a:r>
            <a:endParaRPr lang="ru-RU" dirty="0"/>
          </a:p>
        </p:txBody>
      </p:sp>
      <p:pic>
        <p:nvPicPr>
          <p:cNvPr id="14" name="Содержимое 13" descr="canberra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" y="2643981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7" grpId="0"/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newcastle-australi_1984065b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034" y="3786190"/>
            <a:ext cx="4038600" cy="2527382"/>
          </a:xfrm>
        </p:spPr>
      </p:pic>
      <p:pic>
        <p:nvPicPr>
          <p:cNvPr id="9" name="Содержимое 8" descr="BrisbaneByNight2004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3438" y="3357562"/>
            <a:ext cx="4038600" cy="3028950"/>
          </a:xfrm>
        </p:spPr>
      </p:pic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4643438" y="2357430"/>
            <a:ext cx="4040188" cy="762000"/>
          </a:xfrm>
        </p:spPr>
        <p:txBody>
          <a:bodyPr/>
          <a:lstStyle/>
          <a:p>
            <a:r>
              <a:rPr lang="en-US" dirty="0" smtClean="0"/>
              <a:t>Brisbane is the capital and most populous city in the Australian state of Queensland,  and the third most populous city in Australia.</a:t>
            </a:r>
            <a:endParaRPr lang="ru-RU" dirty="0"/>
          </a:p>
        </p:txBody>
      </p:sp>
      <p:sp>
        <p:nvSpPr>
          <p:cNvPr id="7" name="Заголовок 4"/>
          <p:cNvSpPr>
            <a:spLocks noGrp="1"/>
          </p:cNvSpPr>
          <p:nvPr>
            <p:ph type="body" idx="1"/>
          </p:nvPr>
        </p:nvSpPr>
        <p:spPr>
          <a:xfrm>
            <a:off x="500034" y="2000240"/>
            <a:ext cx="4040188" cy="762000"/>
          </a:xfrm>
        </p:spPr>
        <p:txBody>
          <a:bodyPr/>
          <a:lstStyle/>
          <a:p>
            <a:r>
              <a:rPr lang="en-US" dirty="0" smtClean="0"/>
              <a:t>Melbourne </a:t>
            </a:r>
            <a:r>
              <a:rPr lang="en-US" b="0" dirty="0" smtClean="0"/>
              <a:t>is the capital and most populous city in the state of Victoria, and the second most populous city </a:t>
            </a:r>
            <a:r>
              <a:rPr lang="en-US" b="0" dirty="0" err="1" smtClean="0"/>
              <a:t>inAustralia</a:t>
            </a:r>
            <a:r>
              <a:rPr lang="en-US" b="0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large_detailed_wildlife_map_of_australi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1503" y="1524000"/>
            <a:ext cx="6760993" cy="4572000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/>
            <a:r>
              <a:rPr spc="600" smtClean="0"/>
              <a:t>Animals </a:t>
            </a:r>
            <a:endParaRPr lang="ru-RU" spc="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28596" y="714356"/>
            <a:ext cx="4040188" cy="762000"/>
          </a:xfrm>
        </p:spPr>
        <p:txBody>
          <a:bodyPr/>
          <a:lstStyle/>
          <a:p>
            <a:r>
              <a:rPr lang="en-US" dirty="0" smtClean="0"/>
              <a:t> </a:t>
            </a:r>
            <a:r>
              <a:rPr lang="en-US" spc="600" dirty="0" smtClean="0"/>
              <a:t>Kangaroo</a:t>
            </a:r>
            <a:endParaRPr lang="ru-RU" spc="600" dirty="0"/>
          </a:p>
        </p:txBody>
      </p:sp>
      <p:pic>
        <p:nvPicPr>
          <p:cNvPr id="9" name="Содержимое 8" descr="2472_10463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643981"/>
            <a:ext cx="4038600" cy="3028950"/>
          </a:xfrm>
        </p:spPr>
      </p:pic>
      <p:pic>
        <p:nvPicPr>
          <p:cNvPr id="10" name="Содержимое 9" descr="strage-koala-animali-australia.pn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9788" y="2798256"/>
            <a:ext cx="4038600" cy="2720401"/>
          </a:xfrm>
        </p:spPr>
      </p:pic>
      <p:sp>
        <p:nvSpPr>
          <p:cNvPr id="7" name="Текст 6"/>
          <p:cNvSpPr>
            <a:spLocks noGrp="1"/>
          </p:cNvSpPr>
          <p:nvPr>
            <p:ph type="body" idx="3"/>
          </p:nvPr>
        </p:nvSpPr>
        <p:spPr>
          <a:xfrm>
            <a:off x="4572000" y="642918"/>
            <a:ext cx="4040188" cy="762000"/>
          </a:xfrm>
        </p:spPr>
        <p:txBody>
          <a:bodyPr/>
          <a:lstStyle/>
          <a:p>
            <a:r>
              <a:rPr lang="en-US" spc="600" dirty="0" smtClean="0"/>
              <a:t>Koala</a:t>
            </a:r>
            <a:endParaRPr lang="ru-RU" spc="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371</TotalTime>
  <Words>113</Words>
  <PresentationFormat>Экран (4:3)</PresentationFormat>
  <Paragraphs>31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Слайд 1</vt:lpstr>
      <vt:lpstr>Location</vt:lpstr>
      <vt:lpstr>Слайд 3</vt:lpstr>
      <vt:lpstr>Australia is composed of 7 territories:</vt:lpstr>
      <vt:lpstr>History</vt:lpstr>
      <vt:lpstr>Cities</vt:lpstr>
      <vt:lpstr>Слайд 7</vt:lpstr>
      <vt:lpstr>Animals </vt:lpstr>
      <vt:lpstr>Слайд 9</vt:lpstr>
      <vt:lpstr>Слайд 10</vt:lpstr>
      <vt:lpstr>Some Australian synbols</vt:lpstr>
      <vt:lpstr>A boomerang</vt:lpstr>
      <vt:lpstr>Kangaroos in the Outback</vt:lpstr>
      <vt:lpstr>AC/DC, music band</vt:lpstr>
      <vt:lpstr>Other names for Australia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AUSTRALIA </dc:title>
  <cp:lastModifiedBy>Ihor</cp:lastModifiedBy>
  <cp:revision>38</cp:revision>
  <dcterms:modified xsi:type="dcterms:W3CDTF">2014-04-03T17:57:29Z</dcterms:modified>
</cp:coreProperties>
</file>