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76" r:id="rId4"/>
    <p:sldId id="258" r:id="rId5"/>
    <p:sldId id="275" r:id="rId6"/>
    <p:sldId id="259" r:id="rId7"/>
    <p:sldId id="274" r:id="rId8"/>
    <p:sldId id="261" r:id="rId9"/>
    <p:sldId id="268" r:id="rId10"/>
    <p:sldId id="262" r:id="rId11"/>
    <p:sldId id="277" r:id="rId12"/>
    <p:sldId id="263" r:id="rId13"/>
    <p:sldId id="270" r:id="rId14"/>
    <p:sldId id="264" r:id="rId15"/>
    <p:sldId id="269" r:id="rId16"/>
    <p:sldId id="265" r:id="rId17"/>
    <p:sldId id="273" r:id="rId18"/>
    <p:sldId id="266" r:id="rId19"/>
    <p:sldId id="271" r:id="rId20"/>
    <p:sldId id="267" r:id="rId21"/>
    <p:sldId id="272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91B412A1-CC36-40D0-B1AD-BB409FA94CFF}" type="datetimeFigureOut">
              <a:rPr lang="ru-RU" smtClean="0"/>
              <a:pPr/>
              <a:t>21.02.2013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6C4C179-0A72-463A-B350-9D2D3EA260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upload.wikimedia.org/wikipedia/commons/9/9c/EPO_1273_wiki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://ru.wikipedia.org/wiki/%D0%A4%D0%B0%D0%B9%D0%BB:Louvre_2007_02_24_c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hyperlink" Target="http://www.landy-art.ru/images/versal/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useum.ru/imgB.asp?22135" TargetMode="External"/><Relationship Id="rId5" Type="http://schemas.openxmlformats.org/officeDocument/2006/relationships/image" Target="../media/image20.jpeg"/><Relationship Id="rId4" Type="http://schemas.openxmlformats.org/officeDocument/2006/relationships/hyperlink" Target="http://img0.liveinternet.ru/images/attach/c/0/39/295/39295804_1233958391_1772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Топ-10 </a:t>
            </a:r>
            <a:r>
              <a:rPr lang="ru-RU" b="1" dirty="0" err="1" smtClean="0"/>
              <a:t>найвидат</a:t>
            </a:r>
            <a:r>
              <a:rPr lang="uk-UA" b="1" dirty="0" err="1" smtClean="0"/>
              <a:t>ніших</a:t>
            </a:r>
            <a:r>
              <a:rPr lang="uk-UA" b="1" dirty="0" smtClean="0"/>
              <a:t> місць Франції</a:t>
            </a:r>
            <a:endParaRPr lang="ru-RU" b="1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342692" cy="48029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pic>
        <p:nvPicPr>
          <p:cNvPr id="11" name="Picture 13" descr="опера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8024" y="1484784"/>
            <a:ext cx="3096344" cy="2373471"/>
          </a:xfrm>
          <a:prstGeom prst="rect">
            <a:avLst/>
          </a:prstGeom>
        </p:spPr>
      </p:pic>
      <p:pic>
        <p:nvPicPr>
          <p:cNvPr id="12" name="Picture 20" descr="zamok_Chateau_de_Chamb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05064"/>
            <a:ext cx="3168352" cy="221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908720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Види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Великої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Арки просто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приголомшливі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дах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Великий Арки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можна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піднятися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ліфті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- 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прозорій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скляній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капсулі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 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Якихось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жорстких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конструкцій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немає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- практично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всі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розтяжках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Ліфтові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якщо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так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можна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сказати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шахти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величезний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тент над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ліфтової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майданчиком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внизу ...</a:t>
            </a:r>
          </a:p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Дах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теж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вражає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 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ній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є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виставкові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зали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кінозали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кафе,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сувенірні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магазинчики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оглядові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майданчики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3326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Арка </a:t>
            </a:r>
            <a:r>
              <a:rPr lang="uk-UA" b="1" dirty="0" err="1" smtClean="0">
                <a:solidFill>
                  <a:schemeClr val="accent3">
                    <a:lumMod val="75000"/>
                  </a:schemeClr>
                </a:solidFill>
              </a:rPr>
              <a:t>Дефанс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9458" name="Picture 2" descr="Большая арка Дефанс обои, картинки,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3991601" cy="2996952"/>
          </a:xfrm>
          <a:prstGeom prst="rect">
            <a:avLst/>
          </a:prstGeom>
          <a:noFill/>
        </p:spPr>
      </p:pic>
      <p:pic>
        <p:nvPicPr>
          <p:cNvPr id="19460" name="Picture 4" descr="http://www.nice-places.com/data/articles/gallery/131/5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2630863" cy="3168352"/>
          </a:xfrm>
          <a:prstGeom prst="rect">
            <a:avLst/>
          </a:prstGeom>
          <a:noFill/>
        </p:spPr>
      </p:pic>
      <p:pic>
        <p:nvPicPr>
          <p:cNvPr id="19462" name="Picture 6" descr="http://gorod.turizm.ru/dost_gallery/01/88/19/13516044062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573016"/>
            <a:ext cx="4032448" cy="26862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gorod.turizm.ru/dost_gallery/01/88/19/450_230_13516044065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286250" cy="2190750"/>
          </a:xfrm>
          <a:prstGeom prst="rect">
            <a:avLst/>
          </a:prstGeom>
          <a:noFill/>
        </p:spPr>
      </p:pic>
      <p:pic>
        <p:nvPicPr>
          <p:cNvPr id="33796" name="Picture 4" descr="http://gorod.turizm.ru/dost_gallery/01/88/19/13516044063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08920"/>
            <a:ext cx="5037939" cy="3774580"/>
          </a:xfrm>
          <a:prstGeom prst="rect">
            <a:avLst/>
          </a:prstGeom>
          <a:noFill/>
        </p:spPr>
      </p:pic>
      <p:pic>
        <p:nvPicPr>
          <p:cNvPr id="33798" name="Picture 6" descr="http://gorod.turizm.ru/dost_gallery/01/88/19/13516044068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764704"/>
            <a:ext cx="3096691" cy="3458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1960" y="260648"/>
            <a:ext cx="4572000" cy="32932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 smtClean="0">
                <a:solidFill>
                  <a:schemeClr val="accent3">
                    <a:lumMod val="75000"/>
                  </a:schemeClr>
                </a:solidFill>
              </a:rPr>
              <a:t>Тріумфальна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 арка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- монумент у 8-му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окрузі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Парижа 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площі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Шарля де Голля (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Зірки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),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зведений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у 1806-1836 роках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архітектором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Жаном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Шальгреном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за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розпорядженням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Наполеона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ознаменування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перемог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його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Великої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армії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Тріумфальна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арка,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виконана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 античному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стилі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має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значні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розміри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висота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49,51 м, ширина 44,82 м,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висота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склепіння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29,19 м. У кутах над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арочним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отвором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розташовані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барельєфи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роботи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скульптора Жана Жака Прадо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із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зображенням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крилатих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дів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сурмачів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фанфари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-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алегорій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слави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482" name="Picture 2" descr="http://i.redigo.ru/c600x338/503f269c085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3645024"/>
            <a:ext cx="4948051" cy="2787403"/>
          </a:xfrm>
          <a:prstGeom prst="rect">
            <a:avLst/>
          </a:prstGeom>
          <a:noFill/>
        </p:spPr>
      </p:pic>
      <p:pic>
        <p:nvPicPr>
          <p:cNvPr id="20484" name="Picture 4" descr="http://i.redigo.ru/c600x338/4e5650ac795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200" y="260648"/>
            <a:ext cx="3834744" cy="2160240"/>
          </a:xfrm>
          <a:prstGeom prst="rect">
            <a:avLst/>
          </a:prstGeom>
          <a:noFill/>
        </p:spPr>
      </p:pic>
      <p:pic>
        <p:nvPicPr>
          <p:cNvPr id="20486" name="Picture 6" descr="http://i.redigo.ru/c600x338/4e564fad505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3783491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i.redigo.ru/4e565078169c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2627180" cy="3456384"/>
          </a:xfrm>
          <a:prstGeom prst="rect">
            <a:avLst/>
          </a:prstGeom>
          <a:noFill/>
        </p:spPr>
      </p:pic>
      <p:pic>
        <p:nvPicPr>
          <p:cNvPr id="26628" name="Picture 4" descr="http://i.redigo.ru/4e5650e4011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6632"/>
            <a:ext cx="4608512" cy="3456384"/>
          </a:xfrm>
          <a:prstGeom prst="rect">
            <a:avLst/>
          </a:prstGeom>
          <a:noFill/>
        </p:spPr>
      </p:pic>
      <p:pic>
        <p:nvPicPr>
          <p:cNvPr id="26630" name="Picture 6" descr="http://travel-wiki.ru/images/articles/11/champs-elysee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645024"/>
            <a:ext cx="4176464" cy="27795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836712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площі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встановлено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обеліск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подарований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віце-королем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Єгипту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Мухаммедом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Алі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висотою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 23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метри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вагою 220 тонн.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З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боків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обеліска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два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фонтани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створених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за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зразком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фонтану святого Петра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Римі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а на кожному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розі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площі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статуї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символізують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вісім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головних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міст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країни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Жодна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восьми статуй не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є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прикладом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високого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мистецтва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але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зате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вони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володіють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однією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особливістю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Їх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постаменти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настільки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величезні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 кожному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них колись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містилася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невелика квартира.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Паризька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влада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XIX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століття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здавали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екзотичне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житло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за 500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франків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рік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Тепер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тут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розмістилися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входи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підземний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паркінг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47971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Друга за величиною 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Франції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після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площі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des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Quinconces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 Бордо).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1506" name="Picture 2" descr="Франция - Париж - Площадь Согласия - фот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697531" cy="2775993"/>
          </a:xfrm>
          <a:prstGeom prst="rect">
            <a:avLst/>
          </a:prstGeom>
          <a:noFill/>
        </p:spPr>
      </p:pic>
      <p:pic>
        <p:nvPicPr>
          <p:cNvPr id="21510" name="Picture 6" descr="Франция - Париж - Площадь Согласия - фото flickr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429000"/>
            <a:ext cx="3836490" cy="288032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332656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chemeClr val="accent3">
                    <a:lumMod val="75000"/>
                  </a:schemeClr>
                </a:solidFill>
              </a:rPr>
              <a:t>Площа Згоди</a:t>
            </a:r>
            <a:endParaRPr lang="ru-RU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Франция - Париж - Площадь Согласия - фото flickr.c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744416" cy="2477075"/>
          </a:xfrm>
          <a:prstGeom prst="rect">
            <a:avLst/>
          </a:prstGeom>
          <a:noFill/>
        </p:spPr>
      </p:pic>
      <p:pic>
        <p:nvPicPr>
          <p:cNvPr id="25604" name="Picture 4" descr="Франция - Париж - Площадь Согласия - фото flickr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220140" cy="3168352"/>
          </a:xfrm>
          <a:prstGeom prst="rect">
            <a:avLst/>
          </a:prstGeom>
          <a:noFill/>
        </p:spPr>
      </p:pic>
      <p:pic>
        <p:nvPicPr>
          <p:cNvPr id="25606" name="Picture 6" descr="Франция - Париж - Площадь Согласия - фото flickr.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17032"/>
            <a:ext cx="3672408" cy="2757132"/>
          </a:xfrm>
          <a:prstGeom prst="rect">
            <a:avLst/>
          </a:prstGeom>
          <a:noFill/>
        </p:spPr>
      </p:pic>
      <p:pic>
        <p:nvPicPr>
          <p:cNvPr id="25608" name="Picture 8" descr="Франция - Париж - Площадь Согласия - фото flickr.co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3573016"/>
            <a:ext cx="4241034" cy="2818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332656"/>
            <a:ext cx="4572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 smtClean="0">
                <a:solidFill>
                  <a:schemeClr val="accent3">
                    <a:lumMod val="75000"/>
                  </a:schemeClr>
                </a:solidFill>
              </a:rPr>
              <a:t>Єлисейські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 поля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- одна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головних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магістралей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Парижа.</a:t>
            </a:r>
          </a:p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Єлисейські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поля - "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найкрасивіша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вулиця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миру", 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якій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розташовані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розкішні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магазини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автосалони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знамениті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ресторани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кафе, 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також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резиденція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президента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Франції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Єлисейський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палац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урядові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установи.</a:t>
            </a:r>
          </a:p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Єлисейські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поля -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найбільш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відвідувана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пам'ятка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Парижа: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щодня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сюди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приходять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300 до 500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тисяч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осіб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2530" name="Picture 2" descr="Елисейские поля - Париж Франция - Рождественская иллюмин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4286250" cy="3209926"/>
          </a:xfrm>
          <a:prstGeom prst="rect">
            <a:avLst/>
          </a:prstGeom>
          <a:noFill/>
        </p:spPr>
      </p:pic>
      <p:pic>
        <p:nvPicPr>
          <p:cNvPr id="22532" name="Picture 4" descr="Елисейские поля - Париж Франция - Большой дворец (Гранд Пале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924944"/>
            <a:ext cx="4286250" cy="2295526"/>
          </a:xfrm>
          <a:prstGeom prst="rect">
            <a:avLst/>
          </a:prstGeom>
          <a:noFill/>
        </p:spPr>
      </p:pic>
      <p:pic>
        <p:nvPicPr>
          <p:cNvPr id="22534" name="Picture 6" descr="Елисейские поля - Париж Франция - Малый дворец (Петит Пале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4286250" cy="282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Елисейские поля - Париж Франция - Интерьер Большого двор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286250" cy="3209926"/>
          </a:xfrm>
          <a:prstGeom prst="rect">
            <a:avLst/>
          </a:prstGeom>
          <a:noFill/>
        </p:spPr>
      </p:pic>
      <p:pic>
        <p:nvPicPr>
          <p:cNvPr id="29700" name="Picture 4" descr="Елисейские поля - Париж Франция -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92696"/>
            <a:ext cx="4286250" cy="2828925"/>
          </a:xfrm>
          <a:prstGeom prst="rect">
            <a:avLst/>
          </a:prstGeom>
          <a:noFill/>
        </p:spPr>
      </p:pic>
      <p:pic>
        <p:nvPicPr>
          <p:cNvPr id="29702" name="Picture 6" descr="Елисейские поля - Париж Франция - Малый дворец (Петит Пале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789040"/>
            <a:ext cx="4286250" cy="2828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260648"/>
            <a:ext cx="5364088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Собор </a:t>
            </a:r>
            <a:r>
              <a:rPr lang="ru-RU" sz="1600" b="1" dirty="0" err="1" smtClean="0">
                <a:solidFill>
                  <a:schemeClr val="accent3">
                    <a:lumMod val="75000"/>
                  </a:schemeClr>
                </a:solidFill>
              </a:rPr>
              <a:t>Паризької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accent3">
                    <a:lumMod val="75000"/>
                  </a:schemeClr>
                </a:solidFill>
              </a:rPr>
              <a:t>Богоматері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accent3">
                    <a:lumMod val="75000"/>
                  </a:schemeClr>
                </a:solidFill>
              </a:rPr>
              <a:t>або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accent3">
                    <a:lumMod val="75000"/>
                  </a:schemeClr>
                </a:solidFill>
              </a:rPr>
              <a:t>Нотр-Дам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-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це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духовне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географічне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"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серце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" Парижа.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Розташований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острові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Сіте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східній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її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частині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побудована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вона на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місці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, де стояла перша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християнська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церква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Парижа -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базиліки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Святого Стефана, а вона в свою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чергу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була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побудована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місці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, де в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давні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часи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стояв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галло-римський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храм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Юпітера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endParaRPr lang="ru-RU" sz="1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У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соборі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присутній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подвійність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стилістичних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впливів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одного боку, тут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присутній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готичний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стиль,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використані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новаторські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архітектурні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досягнення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вони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створюють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якусь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простоту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вертикальної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конструкції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надають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будівлі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легкість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іншого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, - тут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присутні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відгомони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Нормандії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її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романського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стилю,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властивим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йому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щільним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потужним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єдністю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Багато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різних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архітекторів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брали участь по ходу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будівництва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собору. Про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це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свідчать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відмінності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різні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по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висоті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вежі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західна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сторона, а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також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відрізняється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стиль. У 1245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році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було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закінчено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будівництво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веж, а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всього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 собору - в 1945 </a:t>
            </a:r>
            <a:r>
              <a:rPr lang="ru-RU" sz="1400" dirty="0" err="1" smtClean="0">
                <a:solidFill>
                  <a:schemeClr val="accent3">
                    <a:lumMod val="75000"/>
                  </a:schemeClr>
                </a:solidFill>
              </a:rPr>
              <a:t>році</a:t>
            </a:r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endParaRPr lang="ru-RU" sz="1400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3554" name="Picture 2" descr="http://www.etoretro.ru/data/media/4712/1310068519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293096"/>
            <a:ext cx="4002762" cy="2081436"/>
          </a:xfrm>
          <a:prstGeom prst="rect">
            <a:avLst/>
          </a:prstGeom>
          <a:noFill/>
        </p:spPr>
      </p:pic>
      <p:pic>
        <p:nvPicPr>
          <p:cNvPr id="23556" name="Picture 4" descr="Собор Парижской Богоматери - Париж Франция - Фасад собор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2313691" cy="3089498"/>
          </a:xfrm>
          <a:prstGeom prst="rect">
            <a:avLst/>
          </a:prstGeom>
          <a:noFill/>
        </p:spPr>
      </p:pic>
      <p:pic>
        <p:nvPicPr>
          <p:cNvPr id="23558" name="Picture 6" descr="Собор Парижской Богоматери - Париж Франция - Интерьер собор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01008"/>
            <a:ext cx="2376264" cy="31730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Собор Парижской Богоматери - Париж Франция - Хоры и фонтан Девы Мар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3024336" cy="4038431"/>
          </a:xfrm>
          <a:prstGeom prst="rect">
            <a:avLst/>
          </a:prstGeom>
          <a:noFill/>
        </p:spPr>
      </p:pic>
      <p:pic>
        <p:nvPicPr>
          <p:cNvPr id="27652" name="Picture 4" descr="Собор Парижской Богоматери - Париж Франция - Вид на собор с ре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16632"/>
            <a:ext cx="4286250" cy="3209926"/>
          </a:xfrm>
          <a:prstGeom prst="rect">
            <a:avLst/>
          </a:prstGeom>
          <a:noFill/>
        </p:spPr>
      </p:pic>
      <p:pic>
        <p:nvPicPr>
          <p:cNvPr id="27654" name="Picture 6" descr="http://www.etoretro.ru/data/media/4712/1310069089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356992"/>
            <a:ext cx="4416491" cy="3312368"/>
          </a:xfrm>
          <a:prstGeom prst="rect">
            <a:avLst/>
          </a:prstGeom>
          <a:noFill/>
        </p:spPr>
      </p:pic>
      <p:pic>
        <p:nvPicPr>
          <p:cNvPr id="27656" name="Picture 8" descr="http://www.etoretro.ru/data/media/4712/1310070730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933056"/>
            <a:ext cx="3456384" cy="27651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67944" y="404664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 smtClean="0">
                <a:solidFill>
                  <a:schemeClr val="accent3">
                    <a:lumMod val="75000"/>
                  </a:schemeClr>
                </a:solidFill>
              </a:rPr>
              <a:t>Ейфелева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b="1" dirty="0" err="1" smtClean="0">
                <a:solidFill>
                  <a:schemeClr val="accent3">
                    <a:lumMod val="75000"/>
                  </a:schemeClr>
                </a:solidFill>
              </a:rPr>
              <a:t>вежа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-візитна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картка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Парижа. Вона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споруджена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за проектом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французького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інженера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Олександра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Гюстава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Ейфеля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 1889 г.для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Всесвітньої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виставки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проходила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столиці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Франції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Висота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Ейфелевої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вежі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300м, вага 9000т.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Сьогодні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грандіозна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споруда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використовується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як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оглядова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радіотелевізійна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вежа.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2348880"/>
            <a:ext cx="3923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Висота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башти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складає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318,7 м.,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 вага -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близько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10 000 т.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Одночасно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вежі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можуть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перебувати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10 400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осіб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 Крім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обслуговування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туристів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вежа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використовується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радіо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телетрансляції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також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якості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станції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метеослужби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 Символ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досягнень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техніки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19 ст.</a:t>
            </a:r>
          </a:p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Ейфелева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вежа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вдвічі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вище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купола собору Святого Петра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Римі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єгипетських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пірамід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Гізі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Picture 14" descr="Pari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2882900" cy="262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3" descr="баш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24944"/>
            <a:ext cx="315245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188640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Найвища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точка Парижа -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Монмартр.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  Монмартр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вважається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символом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французької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культури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притулком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художників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кожен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митець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від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самого знаменитого до мало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відомого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залишив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Монмартрі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слід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свого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життя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своєї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творчості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Та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зараз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цей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пагорб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населяють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люди,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які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тут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живуть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працюють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наповнюючи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своїм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мистецтвом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неквапливим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способом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життя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вузькі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звивисті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вулички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старовинні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магазинчики,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задимлені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кафе.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4578" name="Picture 2" descr="Пари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104456" cy="3078342"/>
          </a:xfrm>
          <a:prstGeom prst="rect">
            <a:avLst/>
          </a:prstGeom>
          <a:noFill/>
        </p:spPr>
      </p:pic>
      <p:pic>
        <p:nvPicPr>
          <p:cNvPr id="24580" name="Picture 4" descr="Париж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40968"/>
            <a:ext cx="4499992" cy="3374994"/>
          </a:xfrm>
          <a:prstGeom prst="rect">
            <a:avLst/>
          </a:prstGeom>
          <a:noFill/>
        </p:spPr>
      </p:pic>
      <p:pic>
        <p:nvPicPr>
          <p:cNvPr id="24582" name="Picture 6" descr="Париж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3960440" cy="297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Париж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3888432" cy="2916324"/>
          </a:xfrm>
          <a:prstGeom prst="rect">
            <a:avLst/>
          </a:prstGeom>
          <a:noFill/>
        </p:spPr>
      </p:pic>
      <p:pic>
        <p:nvPicPr>
          <p:cNvPr id="28676" name="Picture 4" descr="Париж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76672"/>
            <a:ext cx="4501008" cy="3375756"/>
          </a:xfrm>
          <a:prstGeom prst="rect">
            <a:avLst/>
          </a:prstGeom>
          <a:noFill/>
        </p:spPr>
      </p:pic>
      <p:pic>
        <p:nvPicPr>
          <p:cNvPr id="28678" name="Picture 6" descr="Париж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346748"/>
            <a:ext cx="4283968" cy="3212976"/>
          </a:xfrm>
          <a:prstGeom prst="rect">
            <a:avLst/>
          </a:prstGeom>
          <a:noFill/>
        </p:spPr>
      </p:pic>
      <p:pic>
        <p:nvPicPr>
          <p:cNvPr id="28680" name="Picture 8" descr="Париж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933056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iffel t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752898" cy="2109268"/>
          </a:xfrm>
          <a:prstGeom prst="rect">
            <a:avLst/>
          </a:prstGeom>
          <a:noFill/>
        </p:spPr>
      </p:pic>
      <p:pic>
        <p:nvPicPr>
          <p:cNvPr id="32772" name="Picture 4" descr="Эйфелева башн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4824536" cy="3214348"/>
          </a:xfrm>
          <a:prstGeom prst="rect">
            <a:avLst/>
          </a:prstGeom>
          <a:noFill/>
        </p:spPr>
      </p:pic>
      <p:pic>
        <p:nvPicPr>
          <p:cNvPr id="32774" name="Picture 6" descr="Эйфелева башн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0"/>
            <a:ext cx="3384376" cy="3033247"/>
          </a:xfrm>
          <a:prstGeom prst="rect">
            <a:avLst/>
          </a:prstGeom>
          <a:noFill/>
        </p:spPr>
      </p:pic>
      <p:pic>
        <p:nvPicPr>
          <p:cNvPr id="32776" name="Picture 8" descr="http://eifeleva-bashnya.ru/images/stories/5938090227_ddd48a26a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501008"/>
            <a:ext cx="3138759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188640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Лувр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- один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найбільших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музеїв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світу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третій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світі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за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площею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: 160 106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квадратних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метрів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яких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на 58 470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розташовуються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експозиції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). Музей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розташований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центрі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Парижа, на правому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березі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Сени, 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вулиці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Ріволі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в 1-му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окрузі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столиці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Вперше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двері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музею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були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відкриті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публіки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8 листопада 1793,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під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час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Французької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Революції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 При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Першої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імперії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іменувався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музеєм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Наполеона.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Лувр став першим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музеєм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відкритим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у 1793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році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для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широкої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публіки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[4].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протязі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всього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маршруту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будете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зустрічати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графічні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символи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що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ілюструють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шість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головних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правил,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яких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необхідно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дотримуватися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під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час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відвідин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музею. У залах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постійних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експозицій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дозволяється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фотографувати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знімати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на камеру.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Використання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спалахів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та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інших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освітлювальних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приладів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заборонено.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" name="Picture 7" descr="Файл:EPO 1273 wik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4273961" cy="2852936"/>
          </a:xfrm>
          <a:prstGeom prst="rect">
            <a:avLst/>
          </a:prstGeom>
          <a:noFill/>
        </p:spPr>
      </p:pic>
      <p:pic>
        <p:nvPicPr>
          <p:cNvPr id="4" name="Picture 5" descr="700px-Louvre_2007_02_24_c">
            <a:hlinkClick r:id="rId4" tooltip="Лувр с подсвеченной стеклянной пирамидой, служащей главным входом в музей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284984"/>
            <a:ext cx="3626302" cy="1440160"/>
          </a:xfrm>
          <a:prstGeom prst="rect">
            <a:avLst/>
          </a:prstGeom>
          <a:noFill/>
        </p:spPr>
      </p:pic>
      <p:pic>
        <p:nvPicPr>
          <p:cNvPr id="5" name="Picture 3" descr="C:\Users\777\Pictures\0_158b3_6567f65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725144"/>
            <a:ext cx="2520280" cy="190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ПАРИЖ. ЛУВ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779573" cy="2834680"/>
          </a:xfrm>
          <a:prstGeom prst="rect">
            <a:avLst/>
          </a:prstGeom>
          <a:noFill/>
        </p:spPr>
      </p:pic>
      <p:pic>
        <p:nvPicPr>
          <p:cNvPr id="31748" name="Picture 4" descr="ПАРИЖ. ЛУВ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548680"/>
            <a:ext cx="4739680" cy="3554760"/>
          </a:xfrm>
          <a:prstGeom prst="rect">
            <a:avLst/>
          </a:prstGeom>
          <a:noFill/>
        </p:spPr>
      </p:pic>
      <p:pic>
        <p:nvPicPr>
          <p:cNvPr id="31750" name="Picture 6" descr="ПАРИЖ. ЛУВ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284984"/>
            <a:ext cx="3528392" cy="3219890"/>
          </a:xfrm>
          <a:prstGeom prst="rect">
            <a:avLst/>
          </a:prstGeom>
          <a:noFill/>
        </p:spPr>
      </p:pic>
      <p:pic>
        <p:nvPicPr>
          <p:cNvPr id="31752" name="Picture 8" descr="ПАРИЖ. ЛУВ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149080"/>
            <a:ext cx="3384376" cy="2538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3968" y="404664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Версаль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місто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Франції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південно-західне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передмістя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Парижа. Населення 81 200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чоловік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(2004).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місті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знаходиться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національний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музейний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комплекс.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Версаль -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найвідоміший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зразок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палацово-паркового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мистецтва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Європи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Регулярний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парк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басейнами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фонтанами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скульптурами. За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традицією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Версалі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проводяться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концерти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на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воді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Picture 7" descr="Картинка 0 из 859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145"/>
          <a:stretch>
            <a:fillRect/>
          </a:stretch>
        </p:blipFill>
        <p:spPr bwMode="auto">
          <a:xfrm>
            <a:off x="0" y="260648"/>
            <a:ext cx="4241417" cy="2736303"/>
          </a:xfrm>
          <a:prstGeom prst="rect">
            <a:avLst/>
          </a:prstGeom>
          <a:noFill/>
        </p:spPr>
      </p:pic>
      <p:pic>
        <p:nvPicPr>
          <p:cNvPr id="5" name="Picture 9" descr="Картинка 15 из 8594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960"/>
            <a:ext cx="4356100" cy="3389312"/>
          </a:xfrm>
          <a:prstGeom prst="rect">
            <a:avLst/>
          </a:prstGeom>
          <a:noFill/>
        </p:spPr>
      </p:pic>
      <p:pic>
        <p:nvPicPr>
          <p:cNvPr id="6" name="Picture 5" descr="Картинка 27 из 8594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212976"/>
            <a:ext cx="3995738" cy="293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Версальский дворец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3360373" cy="2520280"/>
          </a:xfrm>
          <a:prstGeom prst="rect">
            <a:avLst/>
          </a:prstGeom>
          <a:noFill/>
        </p:spPr>
      </p:pic>
      <p:pic>
        <p:nvPicPr>
          <p:cNvPr id="30724" name="Picture 4" descr="Версальский дворец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404664"/>
            <a:ext cx="5049910" cy="3240360"/>
          </a:xfrm>
          <a:prstGeom prst="rect">
            <a:avLst/>
          </a:prstGeom>
          <a:noFill/>
        </p:spPr>
      </p:pic>
      <p:pic>
        <p:nvPicPr>
          <p:cNvPr id="30726" name="Picture 6" descr="versale_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7032"/>
            <a:ext cx="4387175" cy="2921894"/>
          </a:xfrm>
          <a:prstGeom prst="rect">
            <a:avLst/>
          </a:prstGeom>
          <a:noFill/>
        </p:spPr>
      </p:pic>
      <p:pic>
        <p:nvPicPr>
          <p:cNvPr id="30728" name="Picture 8" descr="versale_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838046"/>
            <a:ext cx="3960440" cy="30199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620688"/>
            <a:ext cx="4572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У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Франції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знаходиться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найпопулярніший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дитячий парк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розваг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Європи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-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Діснейленд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.</a:t>
            </a:r>
          </a:p>
          <a:p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17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липня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1955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Діснейленд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відкрив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свої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двері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світ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такими словами: «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Усім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хто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входить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це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щасливе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місце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Ласкаво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просимо!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Світ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повний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радості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щастя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відкритий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для Вас.</a:t>
            </a:r>
          </a:p>
          <a:p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Хто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б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не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були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діти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дорослі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-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всі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хто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опиниться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Чарівній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країні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Діснейленд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буде тут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бажаним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гостем.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Двері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Діснейленду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відкриті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перед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усіма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!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Ласкаво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просимо в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Країну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казок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і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фантазій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, де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збуваються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3">
                    <a:lumMod val="75000"/>
                  </a:schemeClr>
                </a:solidFill>
              </a:rPr>
              <a:t>мрії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! »</a:t>
            </a:r>
            <a:endParaRPr lang="ru-RU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26064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</a:t>
            </a:r>
            <a:r>
              <a:rPr lang="uk-UA" b="1" dirty="0" err="1" smtClean="0">
                <a:solidFill>
                  <a:schemeClr val="accent3">
                    <a:lumMod val="75000"/>
                  </a:schemeClr>
                </a:solidFill>
              </a:rPr>
              <a:t>Діснейленд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Рисунок 3" descr="disney.jpg"/>
          <p:cNvPicPr>
            <a:picLocks noChangeAspect="1"/>
          </p:cNvPicPr>
          <p:nvPr/>
        </p:nvPicPr>
        <p:blipFill>
          <a:blip r:embed="rId2" cstate="print"/>
          <a:srcRect t="12514" b="12514"/>
          <a:stretch>
            <a:fillRect/>
          </a:stretch>
        </p:blipFill>
        <p:spPr>
          <a:xfrm>
            <a:off x="395536" y="188640"/>
            <a:ext cx="3240360" cy="3240360"/>
          </a:xfrm>
          <a:prstGeom prst="rect">
            <a:avLst/>
          </a:prstGeom>
        </p:spPr>
      </p:pic>
      <p:pic>
        <p:nvPicPr>
          <p:cNvPr id="1026" name="Picture 2" descr="6) Салют над Замком Спящей Красавицы во время крупнейшего шоу фейерверков  в истории Диснейленда «Помни…Мечты сбываются». Оно проходило  в 2005 году в честь пятидесятилетия Диснейленда.  (Frazer Harrison / Getty Imag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3528392" cy="2733613"/>
          </a:xfrm>
          <a:prstGeom prst="rect">
            <a:avLst/>
          </a:prstGeom>
          <a:noFill/>
        </p:spPr>
      </p:pic>
      <p:pic>
        <p:nvPicPr>
          <p:cNvPr id="1028" name="Picture 4" descr="11) Рой Дисней, племянник Уолта Диснея, вместе с Микки, Минни и Плуто возле Замка Спящей Красавицы во время предварительного осмотра Евро Диснейленда, ныне известного как Парижский Диснейленд, в Марн-ля-Вале, Франция. Парк открылся в 1992 году. (Eric Feferberg / AFP - Getty Images file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429000"/>
            <a:ext cx="3965259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) В Диснейленде можно  прогуляться по замку Спящей Красавицы и любоваться 3-D изображениями героев классического мультфильма 1959 года. (Paul Hiffmeyer / Disney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240360" cy="2579196"/>
          </a:xfrm>
          <a:prstGeom prst="rect">
            <a:avLst/>
          </a:prstGeom>
          <a:noFill/>
        </p:spPr>
      </p:pic>
      <p:pic>
        <p:nvPicPr>
          <p:cNvPr id="1028" name="Picture 4" descr="12) Первоначальные субмарины диснеевской Подводной Одиссеи, знаменитого аттракциона, много лет проработавшего в калифорнийском парке, сильно отличаются от современных, на которых посетители погружаются в пучину в поисках Немо. Теперь, во время подводной экскурсии гости могут поближе познакомиться с героями мультфильма «В поисках Немо» от Disney-Pixar.( Paul Hiffmeyer / Disneyland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04664"/>
            <a:ext cx="4134076" cy="2923084"/>
          </a:xfrm>
          <a:prstGeom prst="rect">
            <a:avLst/>
          </a:prstGeom>
          <a:noFill/>
        </p:spPr>
      </p:pic>
      <p:pic>
        <p:nvPicPr>
          <p:cNvPr id="1030" name="Picture 6" descr="13) В Даунтаун Дисней можно погулять, поесть и сделать покупки. Аллея на снимке ведет  к самому Диснейленду и парку Калифорнийских Развлечений. (Disneyland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140968"/>
            <a:ext cx="4482787" cy="2920604"/>
          </a:xfrm>
          <a:prstGeom prst="rect">
            <a:avLst/>
          </a:prstGeom>
          <a:noFill/>
        </p:spPr>
      </p:pic>
      <p:pic>
        <p:nvPicPr>
          <p:cNvPr id="1032" name="Picture 8" descr="10) Невероятных размеров доисторические обитатели морских глубин  и экзотические рыбы в аквариумах в зоне отдыха «Тираннозавр Рекс: путешествие в древность», в оживленной торговой части парка Даунтаун Дисней у озера Буэна Виста. В ресторане сети Landry's Restaurants на 600 мест можно плотно пообедать и с головой окунуться в атмосферу доисторических времен, созданную в воде, в огне и во льду.  (Gene Duncan / Disneyland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3" y="3429000"/>
            <a:ext cx="4069599" cy="2708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143</TotalTime>
  <Words>776</Words>
  <Application>Microsoft Office PowerPoint</Application>
  <PresentationFormat>Экран (4:3)</PresentationFormat>
  <Paragraphs>42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Официальная</vt:lpstr>
      <vt:lpstr>Топ-10 найвидатніших місць Франції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Топ-10 найвидатніших місць Франції</dc:title>
  <dc:creator>Пользователь Windows</dc:creator>
  <cp:lastModifiedBy>Пользователь Windows</cp:lastModifiedBy>
  <cp:revision>16</cp:revision>
  <dcterms:created xsi:type="dcterms:W3CDTF">2013-02-21T13:31:05Z</dcterms:created>
  <dcterms:modified xsi:type="dcterms:W3CDTF">2013-02-21T16:42:30Z</dcterms:modified>
</cp:coreProperties>
</file>