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79EB63-8415-4E49-B564-427C042FA0E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CA1E3C-956F-444B-9A1B-B0706FB8A7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Цікаві факти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12968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0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Япон</a:t>
            </a:r>
            <a:r>
              <a:rPr lang="uk-UA" sz="18000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ія</a:t>
            </a:r>
            <a:endParaRPr lang="ru-RU" sz="18000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040560" cy="6336704"/>
          </a:xfrm>
        </p:spPr>
        <p:txBody>
          <a:bodyPr>
            <a:normAutofit/>
          </a:bodyPr>
          <a:lstStyle/>
          <a:p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честі</a:t>
            </a:r>
            <a:r>
              <a:rPr lang="ru-RU" dirty="0"/>
              <a:t>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smtClean="0"/>
              <a:t>роль.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прем'єр</a:t>
            </a:r>
            <a:r>
              <a:rPr lang="ru-RU" dirty="0"/>
              <a:t>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Юкіо</a:t>
            </a:r>
            <a:r>
              <a:rPr lang="ru-RU" dirty="0"/>
              <a:t> </a:t>
            </a:r>
            <a:r>
              <a:rPr lang="ru-RU" dirty="0" err="1"/>
              <a:t>Хатояма</a:t>
            </a:r>
            <a:r>
              <a:rPr lang="ru-RU" dirty="0"/>
              <a:t> подав у </a:t>
            </a:r>
            <a:r>
              <a:rPr lang="ru-RU" dirty="0" err="1"/>
              <a:t>відставку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передвиборчу</a:t>
            </a:r>
            <a:r>
              <a:rPr lang="ru-RU" dirty="0"/>
              <a:t> </a:t>
            </a:r>
            <a:r>
              <a:rPr lang="ru-RU" dirty="0" err="1" smtClean="0"/>
              <a:t>обіцянку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ув'язнені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права </a:t>
            </a:r>
            <a:r>
              <a:rPr lang="ru-RU" dirty="0" err="1"/>
              <a:t>голосувати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 smtClean="0"/>
              <a:t>.</a:t>
            </a:r>
          </a:p>
          <a:p>
            <a:r>
              <a:rPr lang="ru-RU" dirty="0" err="1"/>
              <a:t>Дев'ята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забороняє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свою </a:t>
            </a:r>
            <a:r>
              <a:rPr lang="ru-RU" dirty="0" err="1"/>
              <a:t>армію</a:t>
            </a:r>
            <a:r>
              <a:rPr lang="ru-RU" dirty="0"/>
              <a:t> і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війнах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360 </a:t>
            </a:r>
            <a:r>
              <a:rPr lang="ru-RU" dirty="0" err="1"/>
              <a:t>чоловік</a:t>
            </a:r>
            <a:r>
              <a:rPr lang="ru-RU" dirty="0"/>
              <a:t> на </a:t>
            </a:r>
            <a:r>
              <a:rPr lang="ru-RU" dirty="0" err="1"/>
              <a:t>квадратний</a:t>
            </a:r>
            <a:r>
              <a:rPr lang="ru-RU" dirty="0"/>
              <a:t> </a:t>
            </a:r>
            <a:r>
              <a:rPr lang="ru-RU" dirty="0" err="1"/>
              <a:t>кілометр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, де на </a:t>
            </a:r>
            <a:r>
              <a:rPr lang="ru-RU" dirty="0" err="1"/>
              <a:t>квадратний</a:t>
            </a:r>
            <a:r>
              <a:rPr lang="ru-RU" dirty="0"/>
              <a:t> </a:t>
            </a:r>
            <a:r>
              <a:rPr lang="ru-RU" dirty="0" err="1"/>
              <a:t>кілометр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383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78287"/>
            <a:ext cx="3684271" cy="237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31" y="404664"/>
            <a:ext cx="2808312" cy="374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84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5256584" cy="6552728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, де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</a:t>
            </a:r>
            <a:r>
              <a:rPr lang="ru-RU" dirty="0" err="1"/>
              <a:t>сніг</a:t>
            </a:r>
            <a:r>
              <a:rPr lang="ru-RU" dirty="0"/>
              <a:t>, </a:t>
            </a:r>
            <a:r>
              <a:rPr lang="ru-RU" dirty="0" err="1"/>
              <a:t>підігріваються</a:t>
            </a:r>
            <a:r>
              <a:rPr lang="ru-RU" dirty="0"/>
              <a:t> </a:t>
            </a:r>
            <a:r>
              <a:rPr lang="ru-RU" dirty="0" err="1"/>
              <a:t>тротуари</a:t>
            </a:r>
            <a:r>
              <a:rPr lang="ru-RU" dirty="0"/>
              <a:t> і </a:t>
            </a:r>
            <a:r>
              <a:rPr lang="ru-RU" dirty="0" err="1"/>
              <a:t>вулиці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/>
              <a:t>немає</a:t>
            </a:r>
            <a:r>
              <a:rPr lang="ru-RU" dirty="0"/>
              <a:t> центрального </a:t>
            </a:r>
            <a:r>
              <a:rPr lang="ru-RU" dirty="0" err="1"/>
              <a:t>опалення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обігріває</a:t>
            </a:r>
            <a:r>
              <a:rPr lang="ru-RU" dirty="0"/>
              <a:t> квартиру як </a:t>
            </a:r>
            <a:r>
              <a:rPr lang="ru-RU" dirty="0" err="1"/>
              <a:t>може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сміттєвих</a:t>
            </a:r>
            <a:r>
              <a:rPr lang="ru-RU" dirty="0"/>
              <a:t> </a:t>
            </a:r>
            <a:r>
              <a:rPr lang="ru-RU" dirty="0" err="1"/>
              <a:t>баків</a:t>
            </a:r>
            <a:r>
              <a:rPr lang="ru-RU" dirty="0"/>
              <a:t>, так як все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 smtClean="0"/>
              <a:t>переробляється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/>
              <a:t>спеціальні</a:t>
            </a:r>
            <a:r>
              <a:rPr lang="ru-RU" dirty="0"/>
              <a:t> баки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 smtClean="0"/>
              <a:t>пляшок</a:t>
            </a:r>
            <a:r>
              <a:rPr lang="ru-RU" dirty="0" smtClean="0"/>
              <a:t>.</a:t>
            </a:r>
          </a:p>
          <a:p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покрито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. У </a:t>
            </a:r>
            <a:r>
              <a:rPr lang="ru-RU" dirty="0" err="1"/>
              <a:t>Японії</a:t>
            </a:r>
            <a:r>
              <a:rPr lang="ru-RU" dirty="0"/>
              <a:t> заборонено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вирубка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.</a:t>
            </a:r>
          </a:p>
          <a:p>
            <a:r>
              <a:rPr lang="uk-UA" dirty="0"/>
              <a:t>У Японії один з найліберальніших тютюнових законів. Курити можна скрізь, крім залізничних платформ і аеропортів.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600400" cy="322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6004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0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608512" cy="655272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Японська</a:t>
            </a:r>
            <a:r>
              <a:rPr lang="ru-RU" sz="2000" dirty="0" smtClean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</a:t>
            </a:r>
            <a:r>
              <a:rPr lang="ru-RU" sz="2000" dirty="0" err="1"/>
              <a:t>ввічливості</a:t>
            </a:r>
            <a:r>
              <a:rPr lang="ru-RU" sz="2000" dirty="0"/>
              <a:t>: </a:t>
            </a:r>
            <a:r>
              <a:rPr lang="ru-RU" sz="2000" dirty="0" err="1"/>
              <a:t>розмовний</a:t>
            </a:r>
            <a:r>
              <a:rPr lang="ru-RU" sz="2000" dirty="0"/>
              <a:t>, </a:t>
            </a:r>
            <a:r>
              <a:rPr lang="ru-RU" sz="2000" dirty="0" err="1"/>
              <a:t>шанобливий</a:t>
            </a:r>
            <a:r>
              <a:rPr lang="ru-RU" sz="2000" dirty="0"/>
              <a:t>, </a:t>
            </a:r>
            <a:r>
              <a:rPr lang="ru-RU" sz="2000" dirty="0" err="1"/>
              <a:t>ввічливий</a:t>
            </a:r>
            <a:r>
              <a:rPr lang="ru-RU" sz="2000" dirty="0"/>
              <a:t> і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ввічливий</a:t>
            </a:r>
            <a:r>
              <a:rPr lang="ru-RU" sz="2000" dirty="0"/>
              <a:t>. </a:t>
            </a:r>
            <a:r>
              <a:rPr lang="ru-RU" sz="2000" dirty="0" err="1"/>
              <a:t>Жінки</a:t>
            </a:r>
            <a:r>
              <a:rPr lang="ru-RU" sz="2000" dirty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говорять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/>
              <a:t>шанобливій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, </a:t>
            </a:r>
            <a:r>
              <a:rPr lang="ru-RU" sz="2000" dirty="0" err="1"/>
              <a:t>чоловіки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розмовній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Японські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китайські</a:t>
            </a:r>
            <a:r>
              <a:rPr lang="ru-RU" sz="2000" dirty="0"/>
              <a:t> </a:t>
            </a:r>
            <a:r>
              <a:rPr lang="ru-RU" sz="2000" dirty="0" err="1"/>
              <a:t>ієрогліфи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одне</a:t>
            </a:r>
            <a:r>
              <a:rPr lang="ru-RU" sz="2000" dirty="0"/>
              <a:t> й те </a:t>
            </a:r>
            <a:r>
              <a:rPr lang="ru-RU" sz="2000" dirty="0" err="1"/>
              <a:t>саме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японських</a:t>
            </a:r>
            <a:r>
              <a:rPr lang="ru-RU" sz="2000" dirty="0"/>
              <a:t> </a:t>
            </a:r>
            <a:r>
              <a:rPr lang="ru-RU" sz="2000" dirty="0" err="1"/>
              <a:t>ієрогліфів</a:t>
            </a:r>
            <a:r>
              <a:rPr lang="ru-RU" sz="2000" dirty="0"/>
              <a:t> </a:t>
            </a:r>
            <a:r>
              <a:rPr lang="ru-RU" sz="2000" dirty="0" err="1"/>
              <a:t>складаються</a:t>
            </a:r>
            <a:r>
              <a:rPr lang="ru-RU" sz="2000" dirty="0"/>
              <a:t> з 2-4 </a:t>
            </a:r>
            <a:r>
              <a:rPr lang="ru-RU" sz="2000" dirty="0" err="1"/>
              <a:t>складів</a:t>
            </a:r>
            <a:r>
              <a:rPr lang="ru-RU" sz="2000" dirty="0"/>
              <a:t>, але є </a:t>
            </a:r>
            <a:r>
              <a:rPr lang="ru-RU" sz="2000" dirty="0" err="1"/>
              <a:t>дивовижні</a:t>
            </a:r>
            <a:r>
              <a:rPr lang="ru-RU" sz="2000" dirty="0"/>
              <a:t> </a:t>
            </a:r>
            <a:r>
              <a:rPr lang="ru-RU" sz="2000" dirty="0" err="1"/>
              <a:t>винятки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 </a:t>
            </a:r>
            <a:r>
              <a:rPr lang="ru-RU" sz="2000" dirty="0" err="1"/>
              <a:t>ієрогліф</a:t>
            </a:r>
            <a:r>
              <a:rPr lang="ru-RU" sz="2000" dirty="0"/>
              <a:t> </a:t>
            </a:r>
            <a:r>
              <a:rPr lang="ja-JP" altLang="en-US" sz="3200" dirty="0" smtClean="0"/>
              <a:t>砉</a:t>
            </a:r>
            <a:r>
              <a:rPr lang="uk-UA" altLang="ja-JP" sz="2000" dirty="0"/>
              <a:t> складається </a:t>
            </a:r>
            <a:r>
              <a:rPr lang="uk-UA" altLang="ja-JP" sz="2000" dirty="0" smtClean="0"/>
              <a:t>з </a:t>
            </a:r>
            <a:r>
              <a:rPr lang="uk-UA" altLang="ja-JP" sz="2000" dirty="0"/>
              <a:t>тринадцять </a:t>
            </a:r>
            <a:r>
              <a:rPr lang="uk-UA" altLang="ja-JP" sz="2000" dirty="0" smtClean="0"/>
              <a:t>складів.</a:t>
            </a:r>
          </a:p>
          <a:p>
            <a:r>
              <a:rPr lang="ru-RU" sz="2000" dirty="0" err="1"/>
              <a:t>Японці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поважають</a:t>
            </a:r>
            <a:r>
              <a:rPr lang="ru-RU" sz="2000" dirty="0"/>
              <a:t> тих,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сказати</a:t>
            </a:r>
            <a:r>
              <a:rPr lang="ru-RU" sz="2000" dirty="0"/>
              <a:t> </a:t>
            </a:r>
            <a:r>
              <a:rPr lang="ru-RU" sz="2000" dirty="0" err="1"/>
              <a:t>їхньою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хоча</a:t>
            </a:r>
            <a:r>
              <a:rPr lang="ru-RU" sz="2000" dirty="0"/>
              <a:t> б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фрази</a:t>
            </a:r>
            <a:r>
              <a:rPr lang="ru-RU" sz="2000" dirty="0"/>
              <a:t>. Вони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вивчити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нереально.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13520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65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968552" cy="6408712"/>
          </a:xfrm>
        </p:spPr>
        <p:txBody>
          <a:bodyPr/>
          <a:lstStyle/>
          <a:p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їжу</a:t>
            </a:r>
            <a:r>
              <a:rPr lang="ru-RU" dirty="0"/>
              <a:t>. </a:t>
            </a:r>
            <a:r>
              <a:rPr lang="ru-RU" dirty="0" err="1"/>
              <a:t>Повечеряти</a:t>
            </a:r>
            <a:r>
              <a:rPr lang="ru-RU" dirty="0"/>
              <a:t>, не </a:t>
            </a:r>
            <a:r>
              <a:rPr lang="ru-RU" dirty="0" err="1"/>
              <a:t>вимовивши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"</a:t>
            </a:r>
            <a:r>
              <a:rPr lang="ru-RU" dirty="0" err="1"/>
              <a:t>oishii</a:t>
            </a:r>
            <a:r>
              <a:rPr lang="ru-RU" dirty="0"/>
              <a:t>" (смачно)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неввічливо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категорично не </a:t>
            </a:r>
            <a:r>
              <a:rPr lang="ru-RU" dirty="0" err="1" smtClean="0"/>
              <a:t>прийнятні</a:t>
            </a:r>
            <a:r>
              <a:rPr lang="ru-RU" dirty="0" smtClean="0"/>
              <a:t> </a:t>
            </a:r>
            <a:r>
              <a:rPr lang="ru-RU" dirty="0" err="1"/>
              <a:t>чайові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дельфінів</a:t>
            </a:r>
            <a:r>
              <a:rPr lang="ru-RU" dirty="0"/>
              <a:t>. З них </a:t>
            </a:r>
            <a:r>
              <a:rPr lang="ru-RU" dirty="0" err="1"/>
              <a:t>роблять</a:t>
            </a:r>
            <a:r>
              <a:rPr lang="ru-RU" dirty="0"/>
              <a:t> суп,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кусіякі</a:t>
            </a:r>
            <a:r>
              <a:rPr lang="ru-RU" dirty="0"/>
              <a:t> (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шашлик</a:t>
            </a:r>
            <a:r>
              <a:rPr lang="ru-RU" dirty="0"/>
              <a:t>),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сирим</a:t>
            </a:r>
            <a:r>
              <a:rPr lang="ru-RU" dirty="0" smtClean="0"/>
              <a:t>.</a:t>
            </a:r>
          </a:p>
          <a:p>
            <a:r>
              <a:rPr lang="ru-RU" dirty="0"/>
              <a:t> 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першими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. У </a:t>
            </a:r>
            <a:r>
              <a:rPr lang="ru-RU" dirty="0" err="1"/>
              <a:t>ресторані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першим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, і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напій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дешева </a:t>
            </a:r>
            <a:r>
              <a:rPr lang="ru-RU" dirty="0" err="1"/>
              <a:t>риба</a:t>
            </a:r>
            <a:r>
              <a:rPr lang="ru-RU" dirty="0"/>
              <a:t> і </a:t>
            </a:r>
            <a:r>
              <a:rPr lang="ru-RU" dirty="0" err="1"/>
              <a:t>м'ясо</a:t>
            </a:r>
            <a:r>
              <a:rPr lang="ru-RU" dirty="0"/>
              <a:t>, але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дорогі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200" l="22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11646"/>
            <a:ext cx="3749402" cy="3749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0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544616" cy="6408712"/>
          </a:xfrm>
        </p:spPr>
        <p:txBody>
          <a:bodyPr>
            <a:normAutofit/>
          </a:bodyPr>
          <a:lstStyle/>
          <a:p>
            <a:r>
              <a:rPr lang="uk-UA" dirty="0"/>
              <a:t>В </a:t>
            </a:r>
            <a:r>
              <a:rPr lang="uk-UA" dirty="0" err="1"/>
              <a:t>Японіі</a:t>
            </a:r>
            <a:r>
              <a:rPr lang="uk-UA" dirty="0"/>
              <a:t> майже всё туалети оснащені підігрівом сидіння і не менш як 10 кнопками для різних функцій.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транспорт, </a:t>
            </a:r>
            <a:r>
              <a:rPr lang="ru-RU" dirty="0" err="1"/>
              <a:t>найдешевший</a:t>
            </a:r>
            <a:r>
              <a:rPr lang="ru-RU" dirty="0"/>
              <a:t> квиток на метро </a:t>
            </a:r>
            <a:r>
              <a:rPr lang="ru-RU" dirty="0" err="1"/>
              <a:t>обійдеться</a:t>
            </a:r>
            <a:r>
              <a:rPr lang="ru-RU" dirty="0"/>
              <a:t> в 140 </a:t>
            </a:r>
            <a:r>
              <a:rPr lang="ru-RU" dirty="0" err="1"/>
              <a:t>ієн</a:t>
            </a:r>
            <a:r>
              <a:rPr lang="ru-RU" dirty="0"/>
              <a:t> (50 </a:t>
            </a:r>
            <a:r>
              <a:rPr lang="ru-RU" dirty="0" err="1"/>
              <a:t>рублів</a:t>
            </a:r>
            <a:r>
              <a:rPr lang="ru-RU" dirty="0" smtClean="0"/>
              <a:t>).</a:t>
            </a:r>
          </a:p>
          <a:p>
            <a:r>
              <a:rPr lang="ru-RU" dirty="0"/>
              <a:t>У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 </a:t>
            </a:r>
            <a:r>
              <a:rPr lang="ru-RU" dirty="0" err="1"/>
              <a:t>вбудована</a:t>
            </a:r>
            <a:r>
              <a:rPr lang="ru-RU" dirty="0"/>
              <a:t> система </a:t>
            </a:r>
            <a:r>
              <a:rPr lang="ru-RU" dirty="0" err="1" smtClean="0"/>
              <a:t>екстренного</a:t>
            </a:r>
            <a:r>
              <a:rPr lang="ru-RU" dirty="0" smtClean="0"/>
              <a:t> </a:t>
            </a:r>
            <a:r>
              <a:rPr lang="ru-RU" dirty="0" err="1"/>
              <a:t>оповіщення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залізниць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. </a:t>
            </a:r>
            <a:r>
              <a:rPr lang="ru-RU" dirty="0" err="1"/>
              <a:t>Недержавні</a:t>
            </a:r>
            <a:r>
              <a:rPr lang="ru-RU" dirty="0"/>
              <a:t> </a:t>
            </a:r>
            <a:r>
              <a:rPr lang="ru-RU" dirty="0" err="1"/>
              <a:t>перевізники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68%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/>
              <a:t>водять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 </a:t>
            </a:r>
            <a:r>
              <a:rPr lang="ru-RU" dirty="0" err="1"/>
              <a:t>Сіті</a:t>
            </a:r>
            <a:r>
              <a:rPr lang="ru-RU" dirty="0"/>
              <a:t> кари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тісному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джипів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2808312" cy="308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3690114" cy="310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26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5688632" cy="64087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японській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у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вони </a:t>
            </a:r>
            <a:r>
              <a:rPr lang="ru-RU" dirty="0" err="1"/>
              <a:t>позначаються</a:t>
            </a:r>
            <a:r>
              <a:rPr lang="ru-RU" dirty="0"/>
              <a:t> </a:t>
            </a:r>
            <a:r>
              <a:rPr lang="ru-RU" dirty="0" err="1"/>
              <a:t>порядковими</a:t>
            </a:r>
            <a:r>
              <a:rPr lang="ru-RU" dirty="0"/>
              <a:t> номерами.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японець</a:t>
            </a:r>
            <a:r>
              <a:rPr lang="ru-RU" dirty="0"/>
              <a:t>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малює</a:t>
            </a:r>
            <a:r>
              <a:rPr lang="ru-RU" dirty="0"/>
              <a:t> й </a:t>
            </a:r>
            <a:r>
              <a:rPr lang="ru-RU" dirty="0" err="1"/>
              <a:t>непогано</a:t>
            </a:r>
            <a:r>
              <a:rPr lang="ru-RU" dirty="0"/>
              <a:t> </a:t>
            </a:r>
            <a:r>
              <a:rPr lang="ru-RU" dirty="0" err="1"/>
              <a:t>співає</a:t>
            </a:r>
            <a:r>
              <a:rPr lang="ru-RU" dirty="0"/>
              <a:t>.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результат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-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вчать</a:t>
            </a:r>
            <a:r>
              <a:rPr lang="ru-RU" dirty="0"/>
              <a:t> </a:t>
            </a:r>
            <a:r>
              <a:rPr lang="ru-RU" dirty="0" err="1"/>
              <a:t>малювати</a:t>
            </a:r>
            <a:r>
              <a:rPr lang="ru-RU" dirty="0"/>
              <a:t> і </a:t>
            </a:r>
            <a:r>
              <a:rPr lang="ru-RU" dirty="0" err="1"/>
              <a:t>співати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й </a:t>
            </a:r>
            <a:r>
              <a:rPr lang="ru-RU" dirty="0" err="1"/>
              <a:t>писати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Токіо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шестирічні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громадським</a:t>
            </a:r>
            <a:r>
              <a:rPr lang="ru-RU" dirty="0"/>
              <a:t> транспортом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Японії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 мародерства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смертна кара. У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страчено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злочинців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79" y="44624"/>
            <a:ext cx="259228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36" y="3356992"/>
            <a:ext cx="2232248" cy="341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67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</TotalTime>
  <Words>493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Японія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Admin</dc:creator>
  <cp:lastModifiedBy>Eliza Bet</cp:lastModifiedBy>
  <cp:revision>10</cp:revision>
  <dcterms:created xsi:type="dcterms:W3CDTF">2013-02-24T15:42:54Z</dcterms:created>
  <dcterms:modified xsi:type="dcterms:W3CDTF">2014-06-04T09:31:00Z</dcterms:modified>
</cp:coreProperties>
</file>