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55" y="1122279"/>
            <a:ext cx="9145492" cy="2387364"/>
          </a:xfrm>
        </p:spPr>
        <p:txBody>
          <a:bodyPr anchor="b"/>
          <a:lstStyle>
            <a:lvl1pPr algn="ctr">
              <a:defRPr sz="635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55" y="3602047"/>
            <a:ext cx="9145492" cy="1656538"/>
          </a:xfrm>
        </p:spPr>
        <p:txBody>
          <a:bodyPr/>
          <a:lstStyle>
            <a:lvl1pPr marL="0" indent="0" algn="ctr">
              <a:buNone/>
              <a:defRPr sz="254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6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8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00578" y="105844"/>
            <a:ext cx="2668182" cy="643798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6031" y="105844"/>
            <a:ext cx="7813393" cy="64379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1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55" y="1122279"/>
            <a:ext cx="9145492" cy="2387364"/>
          </a:xfrm>
        </p:spPr>
        <p:txBody>
          <a:bodyPr anchor="b"/>
          <a:lstStyle>
            <a:lvl1pPr algn="ctr">
              <a:defRPr sz="635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55" y="3602047"/>
            <a:ext cx="9145492" cy="1656538"/>
          </a:xfrm>
        </p:spPr>
        <p:txBody>
          <a:bodyPr/>
          <a:lstStyle>
            <a:lvl1pPr marL="0" indent="0" algn="ctr">
              <a:buNone/>
              <a:defRPr sz="254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C59334-2B47-482E-AA26-D767BED8EA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7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33CD12-CD37-4853-B9E9-D4F4FCE93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0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313" y="1710300"/>
            <a:ext cx="10515426" cy="2852740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2313" y="4589921"/>
            <a:ext cx="10515426" cy="1500293"/>
          </a:xfrm>
        </p:spPr>
        <p:txBody>
          <a:bodyPr/>
          <a:lstStyle>
            <a:lvl1pPr marL="0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1pPr>
            <a:lvl2pPr marL="483855" indent="0">
              <a:buNone/>
              <a:defRPr sz="2117">
                <a:solidFill>
                  <a:schemeClr val="tx1">
                    <a:tint val="75000"/>
                  </a:schemeClr>
                </a:solidFill>
              </a:defRPr>
            </a:lvl2pPr>
            <a:lvl3pPr marL="96771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3pPr>
            <a:lvl4pPr marL="145156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4pPr>
            <a:lvl5pPr marL="193541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5pPr>
            <a:lvl6pPr marL="241927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6pPr>
            <a:lvl7pPr marL="290312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7pPr>
            <a:lvl8pPr marL="3386983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8pPr>
            <a:lvl9pPr marL="3870838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28388A-EBEE-45C3-9B18-CC5D16A5CE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8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9177" y="1801024"/>
            <a:ext cx="4910252" cy="4526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0581" y="1801024"/>
            <a:ext cx="4912242" cy="4526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0301AD-B06A-4600-803E-372AE8C5E9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7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278" y="364574"/>
            <a:ext cx="10515426" cy="13255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279" y="1681740"/>
            <a:ext cx="5157158" cy="82322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55" indent="0">
              <a:buNone/>
              <a:defRPr sz="2117" b="1"/>
            </a:lvl2pPr>
            <a:lvl3pPr marL="967710" indent="0">
              <a:buNone/>
              <a:defRPr sz="1905" b="1"/>
            </a:lvl3pPr>
            <a:lvl4pPr marL="1451564" indent="0">
              <a:buNone/>
              <a:defRPr sz="1693" b="1"/>
            </a:lvl4pPr>
            <a:lvl5pPr marL="1935419" indent="0">
              <a:buNone/>
              <a:defRPr sz="1693" b="1"/>
            </a:lvl5pPr>
            <a:lvl6pPr marL="2419274" indent="0">
              <a:buNone/>
              <a:defRPr sz="1693" b="1"/>
            </a:lvl6pPr>
            <a:lvl7pPr marL="2903129" indent="0">
              <a:buNone/>
              <a:defRPr sz="1693" b="1"/>
            </a:lvl7pPr>
            <a:lvl8pPr marL="3386983" indent="0">
              <a:buNone/>
              <a:defRPr sz="1693" b="1"/>
            </a:lvl8pPr>
            <a:lvl9pPr marL="3870838" indent="0">
              <a:buNone/>
              <a:defRPr sz="169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279" y="2504969"/>
            <a:ext cx="5157158" cy="36843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661" y="1681740"/>
            <a:ext cx="5183044" cy="82322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55" indent="0">
              <a:buNone/>
              <a:defRPr sz="2117" b="1"/>
            </a:lvl2pPr>
            <a:lvl3pPr marL="967710" indent="0">
              <a:buNone/>
              <a:defRPr sz="1905" b="1"/>
            </a:lvl3pPr>
            <a:lvl4pPr marL="1451564" indent="0">
              <a:buNone/>
              <a:defRPr sz="1693" b="1"/>
            </a:lvl4pPr>
            <a:lvl5pPr marL="1935419" indent="0">
              <a:buNone/>
              <a:defRPr sz="1693" b="1"/>
            </a:lvl5pPr>
            <a:lvl6pPr marL="2419274" indent="0">
              <a:buNone/>
              <a:defRPr sz="1693" b="1"/>
            </a:lvl6pPr>
            <a:lvl7pPr marL="2903129" indent="0">
              <a:buNone/>
              <a:defRPr sz="1693" b="1"/>
            </a:lvl7pPr>
            <a:lvl8pPr marL="3386983" indent="0">
              <a:buNone/>
              <a:defRPr sz="1693" b="1"/>
            </a:lvl8pPr>
            <a:lvl9pPr marL="3870838" indent="0">
              <a:buNone/>
              <a:defRPr sz="169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661" y="2504969"/>
            <a:ext cx="5183044" cy="36843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665ED5-648D-4818-8B1F-FA84551120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6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F3D39F-C573-4C6F-9671-47AB5B4223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0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131786-53C7-48E9-B0E3-9C3B6091152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279" y="456976"/>
            <a:ext cx="3932582" cy="1601097"/>
          </a:xfrm>
        </p:spPr>
        <p:txBody>
          <a:bodyPr anchor="b"/>
          <a:lstStyle>
            <a:lvl1pPr>
              <a:defRPr sz="338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044" y="987875"/>
            <a:ext cx="6172660" cy="4873851"/>
          </a:xfrm>
        </p:spPr>
        <p:txBody>
          <a:bodyPr/>
          <a:lstStyle>
            <a:lvl1pPr>
              <a:defRPr sz="3387"/>
            </a:lvl1pPr>
            <a:lvl2pPr>
              <a:defRPr sz="2963"/>
            </a:lvl2pPr>
            <a:lvl3pPr>
              <a:defRPr sz="2540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279" y="2058073"/>
            <a:ext cx="3932582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855" indent="0">
              <a:buNone/>
              <a:defRPr sz="1482"/>
            </a:lvl2pPr>
            <a:lvl3pPr marL="967710" indent="0">
              <a:buNone/>
              <a:defRPr sz="1270"/>
            </a:lvl3pPr>
            <a:lvl4pPr marL="1451564" indent="0">
              <a:buNone/>
              <a:defRPr sz="1058"/>
            </a:lvl4pPr>
            <a:lvl5pPr marL="1935419" indent="0">
              <a:buNone/>
              <a:defRPr sz="1058"/>
            </a:lvl5pPr>
            <a:lvl6pPr marL="2419274" indent="0">
              <a:buNone/>
              <a:defRPr sz="1058"/>
            </a:lvl6pPr>
            <a:lvl7pPr marL="2903129" indent="0">
              <a:buNone/>
              <a:defRPr sz="1058"/>
            </a:lvl7pPr>
            <a:lvl8pPr marL="3386983" indent="0">
              <a:buNone/>
              <a:defRPr sz="1058"/>
            </a:lvl8pPr>
            <a:lvl9pPr marL="3870838" indent="0">
              <a:buNone/>
              <a:defRPr sz="105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BF74E1-8C9A-4586-96BF-07115B277C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5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279" y="456976"/>
            <a:ext cx="3932582" cy="1601097"/>
          </a:xfrm>
        </p:spPr>
        <p:txBody>
          <a:bodyPr anchor="b"/>
          <a:lstStyle>
            <a:lvl1pPr>
              <a:defRPr sz="338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044" y="987875"/>
            <a:ext cx="6172660" cy="4873851"/>
          </a:xfrm>
        </p:spPr>
        <p:txBody>
          <a:bodyPr/>
          <a:lstStyle>
            <a:lvl1pPr marL="0" indent="0">
              <a:buNone/>
              <a:defRPr sz="3387"/>
            </a:lvl1pPr>
            <a:lvl2pPr marL="483855" indent="0">
              <a:buNone/>
              <a:defRPr sz="2963"/>
            </a:lvl2pPr>
            <a:lvl3pPr marL="967710" indent="0">
              <a:buNone/>
              <a:defRPr sz="2540"/>
            </a:lvl3pPr>
            <a:lvl4pPr marL="1451564" indent="0">
              <a:buNone/>
              <a:defRPr sz="2117"/>
            </a:lvl4pPr>
            <a:lvl5pPr marL="1935419" indent="0">
              <a:buNone/>
              <a:defRPr sz="2117"/>
            </a:lvl5pPr>
            <a:lvl6pPr marL="2419274" indent="0">
              <a:buNone/>
              <a:defRPr sz="2117"/>
            </a:lvl6pPr>
            <a:lvl7pPr marL="2903129" indent="0">
              <a:buNone/>
              <a:defRPr sz="2117"/>
            </a:lvl7pPr>
            <a:lvl8pPr marL="3386983" indent="0">
              <a:buNone/>
              <a:defRPr sz="2117"/>
            </a:lvl8pPr>
            <a:lvl9pPr marL="3870838" indent="0">
              <a:buNone/>
              <a:defRPr sz="211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279" y="2058073"/>
            <a:ext cx="3932582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855" indent="0">
              <a:buNone/>
              <a:defRPr sz="1482"/>
            </a:lvl2pPr>
            <a:lvl3pPr marL="967710" indent="0">
              <a:buNone/>
              <a:defRPr sz="1270"/>
            </a:lvl3pPr>
            <a:lvl4pPr marL="1451564" indent="0">
              <a:buNone/>
              <a:defRPr sz="1058"/>
            </a:lvl4pPr>
            <a:lvl5pPr marL="1935419" indent="0">
              <a:buNone/>
              <a:defRPr sz="1058"/>
            </a:lvl5pPr>
            <a:lvl6pPr marL="2419274" indent="0">
              <a:buNone/>
              <a:defRPr sz="1058"/>
            </a:lvl6pPr>
            <a:lvl7pPr marL="2903129" indent="0">
              <a:buNone/>
              <a:defRPr sz="1058"/>
            </a:lvl7pPr>
            <a:lvl8pPr marL="3386983" indent="0">
              <a:buNone/>
              <a:defRPr sz="1058"/>
            </a:lvl8pPr>
            <a:lvl9pPr marL="3870838" indent="0">
              <a:buNone/>
              <a:defRPr sz="105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95B580-6F8C-4703-B773-A252A567DE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464899-6C92-4A89-825A-C45D7D09D4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9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07434" y="502338"/>
            <a:ext cx="2612429" cy="5824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0147" y="502338"/>
            <a:ext cx="7646134" cy="5824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532BCE-9609-4216-A36F-06435C23CA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0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C59334-2B47-482E-AA26-D767BED8E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035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33CD12-CD37-4853-B9E9-D4F4FCE93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91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28388A-EBEE-45C3-9B18-CC5D16A5C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75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0301AD-B06A-4600-803E-372AE8C5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89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665ED5-648D-4818-8B1F-FA8455112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64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F3D39F-C573-4C6F-9671-47AB5B422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01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131786-53C7-48E9-B0E3-9C3B60911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542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313" y="1710300"/>
            <a:ext cx="10515426" cy="2852740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2313" y="4589921"/>
            <a:ext cx="10515426" cy="1500293"/>
          </a:xfrm>
        </p:spPr>
        <p:txBody>
          <a:bodyPr/>
          <a:lstStyle>
            <a:lvl1pPr marL="0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1pPr>
            <a:lvl2pPr marL="483855" indent="0">
              <a:buNone/>
              <a:defRPr sz="2117">
                <a:solidFill>
                  <a:schemeClr val="tx1">
                    <a:tint val="75000"/>
                  </a:schemeClr>
                </a:solidFill>
              </a:defRPr>
            </a:lvl2pPr>
            <a:lvl3pPr marL="96771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3pPr>
            <a:lvl4pPr marL="145156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4pPr>
            <a:lvl5pPr marL="193541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5pPr>
            <a:lvl6pPr marL="241927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6pPr>
            <a:lvl7pPr marL="290312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7pPr>
            <a:lvl8pPr marL="3386983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8pPr>
            <a:lvl9pPr marL="3870838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735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BF74E1-8C9A-4586-96BF-07115B277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73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95B580-6F8C-4703-B773-A252A567D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12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F1E6E6-FC8F-4700-BE9B-0D84FE42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31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F1E6E6-FC8F-4700-BE9B-0D84FE42AB5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9881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F1E6E6-FC8F-4700-BE9B-0D84FE42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619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380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85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464899-6C92-4A89-825A-C45D7D09D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35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532BCE-9609-4216-A36F-06435C23C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2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16172" y="2017752"/>
            <a:ext cx="5029722" cy="4526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37047" y="2017752"/>
            <a:ext cx="5031713" cy="4526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9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278" y="364574"/>
            <a:ext cx="10515426" cy="13255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279" y="1681740"/>
            <a:ext cx="5157158" cy="82322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55" indent="0">
              <a:buNone/>
              <a:defRPr sz="2117" b="1"/>
            </a:lvl2pPr>
            <a:lvl3pPr marL="967710" indent="0">
              <a:buNone/>
              <a:defRPr sz="1905" b="1"/>
            </a:lvl3pPr>
            <a:lvl4pPr marL="1451564" indent="0">
              <a:buNone/>
              <a:defRPr sz="1693" b="1"/>
            </a:lvl4pPr>
            <a:lvl5pPr marL="1935419" indent="0">
              <a:buNone/>
              <a:defRPr sz="1693" b="1"/>
            </a:lvl5pPr>
            <a:lvl6pPr marL="2419274" indent="0">
              <a:buNone/>
              <a:defRPr sz="1693" b="1"/>
            </a:lvl6pPr>
            <a:lvl7pPr marL="2903129" indent="0">
              <a:buNone/>
              <a:defRPr sz="1693" b="1"/>
            </a:lvl7pPr>
            <a:lvl8pPr marL="3386983" indent="0">
              <a:buNone/>
              <a:defRPr sz="1693" b="1"/>
            </a:lvl8pPr>
            <a:lvl9pPr marL="3870838" indent="0">
              <a:buNone/>
              <a:defRPr sz="169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279" y="2504969"/>
            <a:ext cx="5157158" cy="36843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661" y="1681740"/>
            <a:ext cx="5183044" cy="82322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55" indent="0">
              <a:buNone/>
              <a:defRPr sz="2117" b="1"/>
            </a:lvl2pPr>
            <a:lvl3pPr marL="967710" indent="0">
              <a:buNone/>
              <a:defRPr sz="1905" b="1"/>
            </a:lvl3pPr>
            <a:lvl4pPr marL="1451564" indent="0">
              <a:buNone/>
              <a:defRPr sz="1693" b="1"/>
            </a:lvl4pPr>
            <a:lvl5pPr marL="1935419" indent="0">
              <a:buNone/>
              <a:defRPr sz="1693" b="1"/>
            </a:lvl5pPr>
            <a:lvl6pPr marL="2419274" indent="0">
              <a:buNone/>
              <a:defRPr sz="1693" b="1"/>
            </a:lvl6pPr>
            <a:lvl7pPr marL="2903129" indent="0">
              <a:buNone/>
              <a:defRPr sz="1693" b="1"/>
            </a:lvl7pPr>
            <a:lvl8pPr marL="3386983" indent="0">
              <a:buNone/>
              <a:defRPr sz="1693" b="1"/>
            </a:lvl8pPr>
            <a:lvl9pPr marL="3870838" indent="0">
              <a:buNone/>
              <a:defRPr sz="169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661" y="2504969"/>
            <a:ext cx="5183044" cy="36843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0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99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279" y="456976"/>
            <a:ext cx="3932582" cy="1601097"/>
          </a:xfrm>
        </p:spPr>
        <p:txBody>
          <a:bodyPr anchor="b"/>
          <a:lstStyle>
            <a:lvl1pPr>
              <a:defRPr sz="338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044" y="987875"/>
            <a:ext cx="6172660" cy="4873851"/>
          </a:xfrm>
        </p:spPr>
        <p:txBody>
          <a:bodyPr/>
          <a:lstStyle>
            <a:lvl1pPr>
              <a:defRPr sz="3387"/>
            </a:lvl1pPr>
            <a:lvl2pPr>
              <a:defRPr sz="2963"/>
            </a:lvl2pPr>
            <a:lvl3pPr>
              <a:defRPr sz="2540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279" y="2058073"/>
            <a:ext cx="3932582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855" indent="0">
              <a:buNone/>
              <a:defRPr sz="1482"/>
            </a:lvl2pPr>
            <a:lvl3pPr marL="967710" indent="0">
              <a:buNone/>
              <a:defRPr sz="1270"/>
            </a:lvl3pPr>
            <a:lvl4pPr marL="1451564" indent="0">
              <a:buNone/>
              <a:defRPr sz="1058"/>
            </a:lvl4pPr>
            <a:lvl5pPr marL="1935419" indent="0">
              <a:buNone/>
              <a:defRPr sz="1058"/>
            </a:lvl5pPr>
            <a:lvl6pPr marL="2419274" indent="0">
              <a:buNone/>
              <a:defRPr sz="1058"/>
            </a:lvl6pPr>
            <a:lvl7pPr marL="2903129" indent="0">
              <a:buNone/>
              <a:defRPr sz="1058"/>
            </a:lvl7pPr>
            <a:lvl8pPr marL="3386983" indent="0">
              <a:buNone/>
              <a:defRPr sz="1058"/>
            </a:lvl8pPr>
            <a:lvl9pPr marL="3870838" indent="0">
              <a:buNone/>
              <a:defRPr sz="105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937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279" y="456976"/>
            <a:ext cx="3932582" cy="1601097"/>
          </a:xfrm>
        </p:spPr>
        <p:txBody>
          <a:bodyPr anchor="b"/>
          <a:lstStyle>
            <a:lvl1pPr>
              <a:defRPr sz="338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044" y="987875"/>
            <a:ext cx="6172660" cy="4873851"/>
          </a:xfrm>
        </p:spPr>
        <p:txBody>
          <a:bodyPr/>
          <a:lstStyle>
            <a:lvl1pPr marL="0" indent="0">
              <a:buNone/>
              <a:defRPr sz="3387"/>
            </a:lvl1pPr>
            <a:lvl2pPr marL="483855" indent="0">
              <a:buNone/>
              <a:defRPr sz="2963"/>
            </a:lvl2pPr>
            <a:lvl3pPr marL="967710" indent="0">
              <a:buNone/>
              <a:defRPr sz="2540"/>
            </a:lvl3pPr>
            <a:lvl4pPr marL="1451564" indent="0">
              <a:buNone/>
              <a:defRPr sz="2117"/>
            </a:lvl4pPr>
            <a:lvl5pPr marL="1935419" indent="0">
              <a:buNone/>
              <a:defRPr sz="2117"/>
            </a:lvl5pPr>
            <a:lvl6pPr marL="2419274" indent="0">
              <a:buNone/>
              <a:defRPr sz="2117"/>
            </a:lvl6pPr>
            <a:lvl7pPr marL="2903129" indent="0">
              <a:buNone/>
              <a:defRPr sz="2117"/>
            </a:lvl7pPr>
            <a:lvl8pPr marL="3386983" indent="0">
              <a:buNone/>
              <a:defRPr sz="2117"/>
            </a:lvl8pPr>
            <a:lvl9pPr marL="3870838" indent="0">
              <a:buNone/>
              <a:defRPr sz="211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279" y="2058073"/>
            <a:ext cx="3932582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855" indent="0">
              <a:buNone/>
              <a:defRPr sz="1482"/>
            </a:lvl2pPr>
            <a:lvl3pPr marL="967710" indent="0">
              <a:buNone/>
              <a:defRPr sz="1270"/>
            </a:lvl3pPr>
            <a:lvl4pPr marL="1451564" indent="0">
              <a:buNone/>
              <a:defRPr sz="1058"/>
            </a:lvl4pPr>
            <a:lvl5pPr marL="1935419" indent="0">
              <a:buNone/>
              <a:defRPr sz="1058"/>
            </a:lvl5pPr>
            <a:lvl6pPr marL="2419274" indent="0">
              <a:buNone/>
              <a:defRPr sz="1058"/>
            </a:lvl6pPr>
            <a:lvl7pPr marL="2903129" indent="0">
              <a:buNone/>
              <a:defRPr sz="1058"/>
            </a:lvl7pPr>
            <a:lvl8pPr marL="3386983" indent="0">
              <a:buNone/>
              <a:defRPr sz="1058"/>
            </a:lvl8pPr>
            <a:lvl9pPr marL="3870838" indent="0">
              <a:buNone/>
              <a:defRPr sz="105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2938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95862" y="105915"/>
            <a:ext cx="10411235" cy="1144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1316247" y="2017340"/>
            <a:ext cx="10253195" cy="452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lum bright="-50000"/>
            <a:alphaModFix/>
          </a:blip>
          <a:srcRect/>
          <a:stretch>
            <a:fillRect/>
          </a:stretch>
        </p:blipFill>
        <p:spPr>
          <a:xfrm>
            <a:off x="9599810" y="5670651"/>
            <a:ext cx="2381891" cy="958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58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eaLnBrk="1" hangingPunct="1">
        <a:tabLst/>
        <a:defRPr lang="en-US" sz="3630" b="1" i="1" u="none" strike="noStrike">
          <a:ln>
            <a:noFill/>
          </a:ln>
          <a:solidFill>
            <a:srgbClr val="E6E6E6"/>
          </a:solidFill>
          <a:latin typeface="Albany" pitchFamily="34"/>
          <a:cs typeface="Arial Unicode MS" pitchFamily="2"/>
        </a:defRPr>
      </a:lvl1pPr>
    </p:titleStyle>
    <p:bodyStyle>
      <a:lvl1pPr marL="0" marR="0" indent="0" algn="l" rtl="0" eaLnBrk="1" hangingPunct="1">
        <a:spcBef>
          <a:spcPts val="0"/>
        </a:spcBef>
        <a:spcAft>
          <a:spcPts val="0"/>
        </a:spcAft>
        <a:tabLst/>
        <a:defRPr lang="en-US" sz="2900" b="0" i="0" u="none" strike="noStrike">
          <a:ln>
            <a:noFill/>
          </a:ln>
          <a:solidFill>
            <a:srgbClr val="E6E6E6"/>
          </a:solidFill>
          <a:latin typeface="Albany" pitchFamily="34"/>
          <a:cs typeface="Arial Unicode MS" pitchFamily="2"/>
        </a:defRPr>
      </a:lvl1pPr>
      <a:lvl2pPr marL="725782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37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3pPr>
      <a:lvl4pPr marL="1693492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2177346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66120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056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70576" y="501763"/>
            <a:ext cx="10450067" cy="11448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1088218" y="1800557"/>
            <a:ext cx="10014780" cy="4526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740079" y="5855431"/>
            <a:ext cx="2840208" cy="4728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en-US" sz="1482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169550" y="5855431"/>
            <a:ext cx="3864308" cy="4728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en-US" sz="1482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567132" y="5855431"/>
            <a:ext cx="2840208" cy="4728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buNone/>
              <a:tabLst/>
              <a:defRPr lang="en-US" sz="1482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fld id="{85F1E6E6-FC8F-4700-BE9B-0D84FE42AB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1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eaLnBrk="1" hangingPunct="1">
        <a:tabLst/>
        <a:defRPr lang="en-US" sz="3990" b="0" i="0" u="none" strike="noStrike">
          <a:ln>
            <a:noFill/>
          </a:ln>
          <a:solidFill>
            <a:srgbClr val="280099"/>
          </a:solidFill>
          <a:latin typeface="Albany" pitchFamily="18"/>
          <a:cs typeface="Tahoma" pitchFamily="2"/>
        </a:defRPr>
      </a:lvl1pPr>
    </p:titleStyle>
    <p:bodyStyle>
      <a:lvl1pPr marL="0" marR="0" indent="0" rtl="0" eaLnBrk="1" hangingPunct="1">
        <a:spcBef>
          <a:spcPts val="0"/>
        </a:spcBef>
        <a:spcAft>
          <a:spcPts val="1284"/>
        </a:spcAft>
        <a:tabLst/>
        <a:defRPr lang="en-US" sz="2900" b="0" i="0" u="none" strike="noStrike">
          <a:ln>
            <a:noFill/>
          </a:ln>
          <a:solidFill>
            <a:srgbClr val="000000"/>
          </a:solidFill>
          <a:latin typeface="Albany" pitchFamily="18"/>
          <a:cs typeface="Tahoma" pitchFamily="2"/>
        </a:defRPr>
      </a:lvl1pPr>
      <a:lvl2pPr marL="725782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37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3pPr>
      <a:lvl4pPr marL="1693492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2177346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66120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056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Культура Швец</a:t>
            </a:r>
            <a:r>
              <a:rPr lang="uk-UA" dirty="0" err="1" smtClean="0"/>
              <a:t>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5911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Кіноматограф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06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1" y="0"/>
            <a:ext cx="8288739" cy="29001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3261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0" y="2900146"/>
            <a:ext cx="8288739" cy="3957853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1172" y="464024"/>
            <a:ext cx="11470493" cy="603231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І́нґрід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Бе́рґман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(англ. 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Ingrid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Bergma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шведська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вимова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—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Берйман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Роки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життя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 29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серпня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1915 —29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серпня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1982.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Американська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акторка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шведського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походження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кіно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театру,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радіо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й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телебачення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Лауреат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трьох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премій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«Оскар» (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дві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за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найкращу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головну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жіночу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роль, одна — за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найкращу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жіночу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роль другого плану),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чотирьох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премій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«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Золотий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глобус»,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двох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нагород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«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Еммі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»,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премії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Британської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кіноакадемії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BAFTA, «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Тоні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» та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інших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У рейтингу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найкращих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кіноактрис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усіх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часів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Американського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інституту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кіномистецтва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займає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четверте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місце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Знялася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у 45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кінофільмах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Грала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шведською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німецькою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англійською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італійською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й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французькою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мовами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у США й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Європі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Найбільшу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популярність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їй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принесли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ролі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фільмах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«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Інтермеццо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», «Касабланка», «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Газове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світло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».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Була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дружиною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режисера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Роберто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Росселліні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Мати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моделі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й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актриси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Ізабелли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Росселліні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6031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4315"/>
            <a:ext cx="9144000" cy="2387600"/>
          </a:xfrm>
        </p:spPr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43701"/>
            <a:ext cx="9144000" cy="2934268"/>
          </a:xfrm>
        </p:spPr>
        <p:txBody>
          <a:bodyPr>
            <a:normAutofit/>
          </a:bodyPr>
          <a:lstStyle/>
          <a:p>
            <a:r>
              <a:rPr lang="ru-RU" dirty="0" err="1" smtClean="0"/>
              <a:t>Шведська</a:t>
            </a:r>
            <a:r>
              <a:rPr lang="ru-RU" dirty="0" smtClean="0"/>
              <a:t> </a:t>
            </a:r>
            <a:r>
              <a:rPr lang="ru-RU" dirty="0" err="1" smtClean="0"/>
              <a:t>література</a:t>
            </a:r>
            <a:r>
              <a:rPr lang="ru-RU" dirty="0" smtClean="0"/>
              <a:t> </a:t>
            </a:r>
            <a:r>
              <a:rPr lang="ru-RU" dirty="0" err="1" smtClean="0"/>
              <a:t>являється</a:t>
            </a:r>
            <a:r>
              <a:rPr lang="ru-RU" dirty="0" smtClean="0"/>
              <a:t> </a:t>
            </a:r>
            <a:r>
              <a:rPr lang="ru-RU" dirty="0" err="1" smtClean="0"/>
              <a:t>динамічною</a:t>
            </a:r>
            <a:r>
              <a:rPr lang="ru-RU" dirty="0" smtClean="0"/>
              <a:t> й активною. </a:t>
            </a:r>
            <a:r>
              <a:rPr lang="ru-RU" dirty="0" err="1" smtClean="0"/>
              <a:t>Швеція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п'яте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списку </a:t>
            </a:r>
            <a:r>
              <a:rPr lang="ru-RU" dirty="0" err="1" smtClean="0"/>
              <a:t>країн</a:t>
            </a:r>
            <a:r>
              <a:rPr lang="ru-RU" dirty="0" smtClean="0"/>
              <a:t>, де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лауреатів</a:t>
            </a:r>
            <a:r>
              <a:rPr lang="ru-RU" dirty="0" smtClean="0"/>
              <a:t> 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у </a:t>
            </a:r>
            <a:r>
              <a:rPr lang="ru-RU" dirty="0" err="1" smtClean="0"/>
              <a:t>царині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.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шведські</a:t>
            </a:r>
            <a:r>
              <a:rPr lang="ru-RU" dirty="0" smtClean="0"/>
              <a:t> </a:t>
            </a:r>
            <a:r>
              <a:rPr lang="ru-RU" dirty="0" err="1" smtClean="0"/>
              <a:t>письменники</a:t>
            </a:r>
            <a:r>
              <a:rPr lang="ru-RU" dirty="0" smtClean="0"/>
              <a:t> та </a:t>
            </a:r>
            <a:r>
              <a:rPr lang="ru-RU" dirty="0" err="1" smtClean="0"/>
              <a:t>поети</a:t>
            </a:r>
            <a:r>
              <a:rPr lang="ru-RU" dirty="0" smtClean="0"/>
              <a:t> </a:t>
            </a:r>
            <a:r>
              <a:rPr lang="ru-RU" dirty="0" err="1" smtClean="0"/>
              <a:t>Астрід</a:t>
            </a:r>
            <a:r>
              <a:rPr lang="ru-RU" dirty="0" smtClean="0"/>
              <a:t> </a:t>
            </a:r>
            <a:r>
              <a:rPr lang="ru-RU" dirty="0" err="1" smtClean="0"/>
              <a:t>Ліндґрен</a:t>
            </a:r>
            <a:r>
              <a:rPr lang="ru-RU" dirty="0" smtClean="0"/>
              <a:t>, </a:t>
            </a:r>
            <a:r>
              <a:rPr lang="ru-RU" dirty="0" err="1" smtClean="0"/>
              <a:t>Сельма</a:t>
            </a:r>
            <a:r>
              <a:rPr lang="ru-RU" dirty="0" smtClean="0"/>
              <a:t> Лагерлеф, Август </a:t>
            </a:r>
            <a:r>
              <a:rPr lang="ru-RU" dirty="0" err="1" smtClean="0"/>
              <a:t>Стріндберг</a:t>
            </a:r>
            <a:r>
              <a:rPr lang="ru-RU" dirty="0" smtClean="0"/>
              <a:t>, </a:t>
            </a:r>
            <a:r>
              <a:rPr lang="ru-RU" dirty="0" err="1" smtClean="0"/>
              <a:t>Яльмар</a:t>
            </a:r>
            <a:r>
              <a:rPr lang="ru-RU" dirty="0" smtClean="0"/>
              <a:t> </a:t>
            </a:r>
            <a:r>
              <a:rPr lang="ru-RU" dirty="0" err="1" smtClean="0"/>
              <a:t>Сьодерберг</a:t>
            </a:r>
            <a:r>
              <a:rPr lang="ru-RU" dirty="0" smtClean="0"/>
              <a:t>, Томас </a:t>
            </a:r>
            <a:r>
              <a:rPr lang="ru-RU" dirty="0" err="1" smtClean="0"/>
              <a:t>Транстремер</a:t>
            </a:r>
            <a:r>
              <a:rPr lang="ru-RU" dirty="0" smtClean="0"/>
              <a:t>, </a:t>
            </a:r>
            <a:r>
              <a:rPr lang="ru-RU" dirty="0" err="1" smtClean="0"/>
              <a:t>Карін</a:t>
            </a:r>
            <a:r>
              <a:rPr lang="ru-RU" dirty="0" smtClean="0"/>
              <a:t> </a:t>
            </a:r>
            <a:r>
              <a:rPr lang="ru-RU" dirty="0" err="1" smtClean="0"/>
              <a:t>Бойє</a:t>
            </a:r>
            <a:r>
              <a:rPr lang="ru-RU" dirty="0" smtClean="0"/>
              <a:t>, </a:t>
            </a:r>
            <a:r>
              <a:rPr lang="ru-RU" dirty="0" err="1" smtClean="0"/>
              <a:t>Стіґ</a:t>
            </a:r>
            <a:r>
              <a:rPr lang="ru-RU" dirty="0" smtClean="0"/>
              <a:t> </a:t>
            </a:r>
            <a:r>
              <a:rPr lang="ru-RU" dirty="0" err="1" smtClean="0"/>
              <a:t>Ларссон</a:t>
            </a:r>
            <a:r>
              <a:rPr lang="ru-RU" dirty="0" smtClean="0"/>
              <a:t>, </a:t>
            </a:r>
            <a:r>
              <a:rPr lang="ru-RU" dirty="0" err="1" smtClean="0"/>
              <a:t>Геннінґ</a:t>
            </a:r>
            <a:r>
              <a:rPr lang="ru-RU" dirty="0" smtClean="0"/>
              <a:t> </a:t>
            </a:r>
            <a:r>
              <a:rPr lang="ru-RU" dirty="0" err="1" smtClean="0"/>
              <a:t>Манкелль</a:t>
            </a:r>
            <a:r>
              <a:rPr lang="ru-RU" dirty="0" smtClean="0"/>
              <a:t> й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48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390" y="67774"/>
            <a:ext cx="9285531" cy="1320800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А́стрід</a:t>
            </a:r>
            <a:r>
              <a:rPr lang="ru-RU" sz="2400" dirty="0" smtClean="0"/>
              <a:t> </a:t>
            </a:r>
            <a:r>
              <a:rPr lang="ru-RU" sz="2400" dirty="0" err="1" smtClean="0"/>
              <a:t>А́нна</a:t>
            </a:r>
            <a:r>
              <a:rPr lang="ru-RU" sz="2400" dirty="0" smtClean="0"/>
              <a:t> </a:t>
            </a:r>
            <a:r>
              <a:rPr lang="ru-RU" sz="2400" dirty="0" err="1" smtClean="0"/>
              <a:t>Емі́лія</a:t>
            </a:r>
            <a:r>
              <a:rPr lang="ru-RU" sz="2400" dirty="0" smtClean="0"/>
              <a:t> </a:t>
            </a:r>
            <a:r>
              <a:rPr lang="ru-RU" sz="2400" dirty="0" err="1" smtClean="0"/>
              <a:t>Лі́ндгрен</a:t>
            </a:r>
            <a:r>
              <a:rPr lang="ru-RU" sz="2400" dirty="0" smtClean="0"/>
              <a:t> (швед. </a:t>
            </a:r>
            <a:r>
              <a:rPr lang="en-US" sz="2400" dirty="0" smtClean="0"/>
              <a:t>Astrid Anna Emilia Lindgren, </a:t>
            </a:r>
            <a:r>
              <a:rPr lang="ru-RU" sz="2400" dirty="0" err="1" smtClean="0"/>
              <a:t>дівоче</a:t>
            </a:r>
            <a:r>
              <a:rPr lang="ru-RU" sz="2400" dirty="0" smtClean="0"/>
              <a:t> </a:t>
            </a:r>
            <a:r>
              <a:rPr lang="ru-RU" sz="2400" dirty="0" err="1" smtClean="0"/>
              <a:t>прізвище</a:t>
            </a:r>
            <a:r>
              <a:rPr lang="ru-RU" sz="2400" dirty="0" smtClean="0"/>
              <a:t> </a:t>
            </a:r>
            <a:r>
              <a:rPr lang="ru-RU" sz="2400" dirty="0" err="1" smtClean="0"/>
              <a:t>Ерікссон</a:t>
            </a:r>
            <a:r>
              <a:rPr lang="ru-RU" sz="2400" dirty="0" smtClean="0"/>
              <a:t>, швед. </a:t>
            </a:r>
            <a:r>
              <a:rPr lang="en-US" sz="2400" dirty="0" smtClean="0"/>
              <a:t>Ericsson</a:t>
            </a:r>
            <a:r>
              <a:rPr lang="uk-UA" sz="2400" dirty="0" smtClean="0"/>
              <a:t>) Роки життя:</a:t>
            </a:r>
            <a:r>
              <a:rPr lang="en-US" sz="2400" dirty="0" smtClean="0"/>
              <a:t> 14 </a:t>
            </a:r>
            <a:r>
              <a:rPr lang="ru-RU" sz="2400" dirty="0" smtClean="0"/>
              <a:t>листопада 1907—28 </a:t>
            </a:r>
            <a:r>
              <a:rPr lang="ru-RU" sz="2400" dirty="0" err="1" smtClean="0"/>
              <a:t>січня</a:t>
            </a:r>
            <a:r>
              <a:rPr lang="ru-RU" sz="2400" dirty="0" smtClean="0"/>
              <a:t> 2002. </a:t>
            </a:r>
            <a:r>
              <a:rPr lang="ru-RU" sz="2400" dirty="0" err="1" smtClean="0"/>
              <a:t>Шведська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дитяча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письменниця</a:t>
            </a:r>
            <a:r>
              <a:rPr lang="ru-RU" sz="2400" dirty="0" smtClean="0"/>
              <a:t>, </a:t>
            </a:r>
            <a:r>
              <a:rPr lang="ru-RU" sz="2400" dirty="0" err="1" smtClean="0"/>
              <a:t>чиї</a:t>
            </a:r>
            <a:r>
              <a:rPr lang="ru-RU" sz="2400" dirty="0" smtClean="0"/>
              <a:t> книги </a:t>
            </a:r>
            <a:r>
              <a:rPr lang="ru-RU" sz="2400" dirty="0" err="1" smtClean="0"/>
              <a:t>перекладені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85 </a:t>
            </a:r>
            <a:r>
              <a:rPr lang="ru-RU" sz="2400" dirty="0" err="1" smtClean="0"/>
              <a:t>мовами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видані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у 100 </a:t>
            </a:r>
            <a:r>
              <a:rPr lang="ru-RU" sz="2400" dirty="0" err="1" smtClean="0"/>
              <a:t>країнах</a:t>
            </a:r>
            <a:r>
              <a:rPr lang="ru-RU" sz="2400" dirty="0" smtClean="0"/>
              <a:t>. На </a:t>
            </a:r>
            <a:r>
              <a:rPr lang="ru-RU" sz="2400" dirty="0" err="1" smtClean="0"/>
              <a:t>сьогодні</a:t>
            </a:r>
            <a:r>
              <a:rPr lang="ru-RU" sz="2400" dirty="0" smtClean="0"/>
              <a:t> вона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відома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своїми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творами</a:t>
            </a:r>
            <a:r>
              <a:rPr lang="ru-RU" sz="2400" dirty="0" smtClean="0"/>
              <a:t> «</a:t>
            </a:r>
            <a:r>
              <a:rPr lang="ru-RU" sz="2400" dirty="0" err="1" smtClean="0"/>
              <a:t>Карлсон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даху</a:t>
            </a:r>
            <a:r>
              <a:rPr lang="ru-RU" sz="2400" dirty="0" smtClean="0"/>
              <a:t>» та «</a:t>
            </a:r>
            <a:r>
              <a:rPr lang="ru-RU" sz="2400" dirty="0" err="1" smtClean="0"/>
              <a:t>Пеппі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Довгапанчоха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9" y="2770494"/>
            <a:ext cx="5157787" cy="388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50" y="2770494"/>
            <a:ext cx="2631848" cy="388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32" y="2770494"/>
            <a:ext cx="2618955" cy="1119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32" y="5170924"/>
            <a:ext cx="2618955" cy="148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32" y="3889610"/>
            <a:ext cx="2618956" cy="1281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8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19716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Ге́ннінґ</a:t>
            </a:r>
            <a:r>
              <a:rPr lang="ru-RU" sz="2400" dirty="0" smtClean="0"/>
              <a:t> </a:t>
            </a:r>
            <a:r>
              <a:rPr lang="ru-RU" sz="2400" dirty="0" err="1" smtClean="0"/>
              <a:t>Ґео́рґ</a:t>
            </a:r>
            <a:r>
              <a:rPr lang="ru-RU" sz="2400" dirty="0" smtClean="0"/>
              <a:t> </a:t>
            </a:r>
            <a:r>
              <a:rPr lang="ru-RU" sz="2400" dirty="0" err="1" smtClean="0"/>
              <a:t>Ма́нкелль</a:t>
            </a:r>
            <a:r>
              <a:rPr lang="ru-RU" sz="2400" dirty="0" smtClean="0"/>
              <a:t> (швед. </a:t>
            </a:r>
            <a:r>
              <a:rPr lang="en-US" sz="2400" dirty="0" smtClean="0"/>
              <a:t>Henning Georg </a:t>
            </a:r>
            <a:r>
              <a:rPr lang="en-US" sz="2400" dirty="0" err="1" smtClean="0"/>
              <a:t>Mankell</a:t>
            </a:r>
            <a:r>
              <a:rPr lang="uk-UA" sz="2400" dirty="0"/>
              <a:t>)</a:t>
            </a:r>
            <a:r>
              <a:rPr lang="en-US" sz="2400" dirty="0" smtClean="0"/>
              <a:t> </a:t>
            </a:r>
            <a:r>
              <a:rPr lang="uk-UA" sz="2400" dirty="0" smtClean="0"/>
              <a:t>Народився </a:t>
            </a:r>
            <a:r>
              <a:rPr lang="en-US" sz="2400" dirty="0" smtClean="0"/>
              <a:t>3 </a:t>
            </a:r>
            <a:r>
              <a:rPr lang="ru-RU" sz="2400" dirty="0" smtClean="0"/>
              <a:t>лютого 1948 в  </a:t>
            </a:r>
            <a:r>
              <a:rPr lang="ru-RU" sz="2400" dirty="0" err="1" smtClean="0"/>
              <a:t>Стокгольмі</a:t>
            </a:r>
            <a:r>
              <a:rPr lang="ru-RU" sz="2400" dirty="0" smtClean="0"/>
              <a:t>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шведський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прозаїк</a:t>
            </a:r>
            <a:r>
              <a:rPr lang="ru-RU" sz="2400" dirty="0" smtClean="0"/>
              <a:t>, драматург, </a:t>
            </a:r>
            <a:r>
              <a:rPr lang="ru-RU" sz="2400" dirty="0" err="1" smtClean="0"/>
              <a:t>режисер</a:t>
            </a:r>
            <a:r>
              <a:rPr lang="ru-RU" sz="2400" dirty="0" smtClean="0"/>
              <a:t> і </a:t>
            </a:r>
            <a:r>
              <a:rPr lang="ru-RU" sz="2400" dirty="0" err="1" smtClean="0"/>
              <a:t>видавець</a:t>
            </a:r>
            <a:r>
              <a:rPr lang="ru-RU" sz="2400" dirty="0" smtClean="0"/>
              <a:t>, автор </a:t>
            </a:r>
            <a:r>
              <a:rPr lang="ru-RU" sz="2400" dirty="0" err="1" smtClean="0"/>
              <a:t>детективних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романів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комісара</a:t>
            </a:r>
            <a:r>
              <a:rPr lang="ru-RU" sz="2400" dirty="0" smtClean="0"/>
              <a:t> Курта </a:t>
            </a:r>
            <a:r>
              <a:rPr lang="ru-RU" sz="2400" dirty="0" err="1" smtClean="0"/>
              <a:t>Валландера</a:t>
            </a:r>
            <a:r>
              <a:rPr lang="ru-RU" sz="2400" dirty="0" smtClean="0"/>
              <a:t>. З 1998 року </a:t>
            </a:r>
            <a:r>
              <a:rPr lang="ru-RU" sz="2400" dirty="0" err="1" smtClean="0"/>
              <a:t>одружений</a:t>
            </a:r>
            <a:r>
              <a:rPr lang="ru-RU" sz="2400" dirty="0" smtClean="0"/>
              <a:t> з дочкою </a:t>
            </a:r>
            <a:r>
              <a:rPr lang="ru-RU" sz="2400" dirty="0" err="1" smtClean="0"/>
              <a:t>шведського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режисера</a:t>
            </a:r>
            <a:r>
              <a:rPr lang="ru-RU" sz="2400" dirty="0" smtClean="0"/>
              <a:t> </a:t>
            </a:r>
            <a:r>
              <a:rPr lang="ru-RU" sz="2400" dirty="0" err="1" smtClean="0"/>
              <a:t>Інґмара</a:t>
            </a:r>
            <a:r>
              <a:rPr lang="ru-RU" sz="2400" dirty="0" smtClean="0"/>
              <a:t> Бергмана.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книжки </a:t>
            </a:r>
            <a:r>
              <a:rPr lang="ru-RU" sz="2400" dirty="0" err="1" smtClean="0"/>
              <a:t>розійшлися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тиражем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40 </a:t>
            </a:r>
            <a:r>
              <a:rPr lang="ru-RU" sz="2400" dirty="0" err="1" smtClean="0"/>
              <a:t>мільйонів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примірників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80" y="2327638"/>
            <a:ext cx="3570408" cy="453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69" y="2665114"/>
            <a:ext cx="2934719" cy="41928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65115"/>
            <a:ext cx="2729553" cy="41928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90674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4297" y="944224"/>
            <a:ext cx="7766936" cy="1646302"/>
          </a:xfrm>
        </p:spPr>
        <p:txBody>
          <a:bodyPr/>
          <a:lstStyle/>
          <a:p>
            <a:r>
              <a:rPr lang="uk-UA" dirty="0" smtClean="0"/>
              <a:t>Мистецтво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5999" y="2824116"/>
            <a:ext cx="9144000" cy="2771466"/>
          </a:xfrm>
        </p:spPr>
        <p:txBody>
          <a:bodyPr>
            <a:noAutofit/>
          </a:bodyPr>
          <a:lstStyle/>
          <a:p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Швеції</a:t>
            </a:r>
            <a:r>
              <a:rPr lang="ru-RU" dirty="0" smtClean="0"/>
              <a:t> —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шведських</a:t>
            </a:r>
            <a:r>
              <a:rPr lang="ru-RU" dirty="0" smtClean="0"/>
              <a:t> </a:t>
            </a:r>
            <a:r>
              <a:rPr lang="ru-RU" dirty="0" err="1" smtClean="0"/>
              <a:t>художників</a:t>
            </a:r>
            <a:r>
              <a:rPr lang="ru-RU" dirty="0" smtClean="0"/>
              <a:t> є </a:t>
            </a:r>
            <a:r>
              <a:rPr lang="ru-RU" dirty="0" err="1" smtClean="0"/>
              <a:t>Юхан</a:t>
            </a:r>
            <a:r>
              <a:rPr lang="ru-RU" dirty="0" smtClean="0"/>
              <a:t> </a:t>
            </a:r>
            <a:r>
              <a:rPr lang="ru-RU" dirty="0" err="1" smtClean="0"/>
              <a:t>Тобіас</a:t>
            </a:r>
            <a:r>
              <a:rPr lang="ru-RU" dirty="0" smtClean="0"/>
              <a:t> </a:t>
            </a:r>
            <a:r>
              <a:rPr lang="ru-RU" dirty="0" err="1" smtClean="0"/>
              <a:t>Сергель</a:t>
            </a:r>
            <a:r>
              <a:rPr lang="ru-RU" dirty="0" smtClean="0"/>
              <a:t>, Карл </a:t>
            </a:r>
            <a:r>
              <a:rPr lang="ru-RU" dirty="0" err="1" smtClean="0"/>
              <a:t>Міллєс</a:t>
            </a:r>
            <a:r>
              <a:rPr lang="ru-RU" dirty="0" smtClean="0"/>
              <a:t>, Андерс </a:t>
            </a:r>
            <a:r>
              <a:rPr lang="ru-RU" dirty="0" err="1" smtClean="0"/>
              <a:t>Цорн</a:t>
            </a:r>
            <a:r>
              <a:rPr lang="ru-RU" dirty="0" smtClean="0"/>
              <a:t>, Карл </a:t>
            </a:r>
            <a:r>
              <a:rPr lang="ru-RU" dirty="0" err="1" smtClean="0"/>
              <a:t>Ларссон</a:t>
            </a:r>
            <a:r>
              <a:rPr lang="ru-RU" dirty="0" smtClean="0"/>
              <a:t> і Карл </a:t>
            </a:r>
            <a:r>
              <a:rPr lang="ru-RU" dirty="0" err="1" smtClean="0"/>
              <a:t>Елдь</a:t>
            </a:r>
            <a:r>
              <a:rPr lang="ru-RU" dirty="0" smtClean="0"/>
              <a:t>. </a:t>
            </a:r>
            <a:r>
              <a:rPr lang="ru-RU" dirty="0" err="1" smtClean="0"/>
              <a:t>Останнім</a:t>
            </a:r>
            <a:r>
              <a:rPr lang="ru-RU" dirty="0" smtClean="0"/>
              <a:t> часом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Швеції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підо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культур і </a:t>
            </a:r>
            <a:r>
              <a:rPr lang="ru-RU" dirty="0" err="1" smtClean="0"/>
              <a:t>включає</a:t>
            </a:r>
            <a:r>
              <a:rPr lang="ru-RU" dirty="0" smtClean="0"/>
              <a:t> в себе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та </a:t>
            </a:r>
            <a:r>
              <a:rPr lang="ru-RU" dirty="0" err="1" smtClean="0"/>
              <a:t>скульптури</a:t>
            </a:r>
            <a:r>
              <a:rPr lang="ru-RU" dirty="0" smtClean="0"/>
              <a:t>. </a:t>
            </a:r>
            <a:r>
              <a:rPr lang="ru-RU" dirty="0" err="1" smtClean="0"/>
              <a:t>Термін</a:t>
            </a:r>
            <a:r>
              <a:rPr lang="ru-RU" dirty="0" smtClean="0"/>
              <a:t> «</a:t>
            </a:r>
            <a:r>
              <a:rPr lang="ru-RU" dirty="0" err="1" smtClean="0"/>
              <a:t>шведське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» </a:t>
            </a:r>
            <a:r>
              <a:rPr lang="ru-RU" dirty="0" err="1" smtClean="0"/>
              <a:t>відноситься</a:t>
            </a:r>
            <a:r>
              <a:rPr lang="ru-RU" dirty="0" smtClean="0"/>
              <a:t> до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 та </a:t>
            </a:r>
            <a:r>
              <a:rPr lang="ru-RU" dirty="0" err="1" smtClean="0"/>
              <a:t>образотворчого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в </a:t>
            </a:r>
            <a:r>
              <a:rPr lang="ru-RU" dirty="0" err="1" smtClean="0"/>
              <a:t>Швеції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до </a:t>
            </a:r>
            <a:r>
              <a:rPr lang="ru-RU" dirty="0" err="1" smtClean="0"/>
              <a:t>шведських</a:t>
            </a:r>
            <a:r>
              <a:rPr lang="ru-RU" dirty="0" smtClean="0"/>
              <a:t> </a:t>
            </a:r>
            <a:r>
              <a:rPr lang="ru-RU" dirty="0" err="1" smtClean="0"/>
              <a:t>художників</a:t>
            </a:r>
            <a:r>
              <a:rPr lang="ru-RU" dirty="0" smtClean="0"/>
              <a:t>. </a:t>
            </a:r>
            <a:r>
              <a:rPr lang="ru-RU" dirty="0" err="1" smtClean="0"/>
              <a:t>Шведське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підо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з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географічних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, з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віків</a:t>
            </a:r>
            <a:r>
              <a:rPr lang="ru-RU" dirty="0" smtClean="0"/>
              <a:t>. </a:t>
            </a:r>
            <a:r>
              <a:rPr lang="ru-RU" dirty="0" err="1" smtClean="0"/>
              <a:t>Шведське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за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суттю</a:t>
            </a:r>
            <a:r>
              <a:rPr lang="ru-RU" dirty="0" smtClean="0"/>
              <a:t> є </a:t>
            </a:r>
            <a:r>
              <a:rPr lang="ru-RU" dirty="0" err="1" smtClean="0"/>
              <a:t>частиною</a:t>
            </a:r>
            <a:r>
              <a:rPr lang="ru-RU" dirty="0" smtClean="0"/>
              <a:t> «</a:t>
            </a:r>
            <a:r>
              <a:rPr lang="ru-RU" dirty="0" err="1" smtClean="0"/>
              <a:t>шведської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» та </a:t>
            </a:r>
            <a:r>
              <a:rPr lang="ru-RU" dirty="0" err="1" smtClean="0"/>
              <a:t>культурної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західного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шведське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в основному </a:t>
            </a:r>
            <a:r>
              <a:rPr lang="ru-RU" dirty="0" err="1" smtClean="0"/>
              <a:t>прийшов</a:t>
            </a:r>
            <a:r>
              <a:rPr lang="ru-RU" dirty="0" smtClean="0"/>
              <a:t> з </a:t>
            </a:r>
            <a:r>
              <a:rPr lang="ru-RU" dirty="0" err="1" smtClean="0"/>
              <a:t>континентальної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особливо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: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Північних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 як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Франція</a:t>
            </a:r>
            <a:r>
              <a:rPr lang="ru-RU" dirty="0" smtClean="0"/>
              <a:t>, </a:t>
            </a:r>
            <a:r>
              <a:rPr lang="ru-RU" dirty="0" err="1" smtClean="0"/>
              <a:t>Німеччина</a:t>
            </a:r>
            <a:r>
              <a:rPr lang="ru-RU" dirty="0" smtClean="0"/>
              <a:t> та </a:t>
            </a:r>
            <a:r>
              <a:rPr lang="ru-RU" dirty="0" err="1" smtClean="0"/>
              <a:t>Італія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Сполучених</a:t>
            </a:r>
            <a:r>
              <a:rPr lang="ru-RU" dirty="0" smtClean="0"/>
              <a:t> </a:t>
            </a:r>
            <a:r>
              <a:rPr lang="ru-RU" dirty="0" err="1" smtClean="0"/>
              <a:t>Штатів</a:t>
            </a:r>
            <a:r>
              <a:rPr lang="ru-RU" dirty="0" smtClean="0"/>
              <a:t> </a:t>
            </a:r>
            <a:r>
              <a:rPr lang="ru-RU" dirty="0" err="1" smtClean="0"/>
              <a:t>істотно</a:t>
            </a:r>
            <a:r>
              <a:rPr lang="ru-RU" dirty="0" smtClean="0"/>
              <a:t> </a:t>
            </a:r>
            <a:r>
              <a:rPr lang="ru-RU" dirty="0" err="1" smtClean="0"/>
              <a:t>зміцнився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щедрим</a:t>
            </a:r>
            <a:r>
              <a:rPr lang="ru-RU" dirty="0" smtClean="0"/>
              <a:t> </a:t>
            </a:r>
            <a:r>
              <a:rPr lang="ru-RU" dirty="0" err="1" smtClean="0"/>
              <a:t>субсидіям</a:t>
            </a:r>
            <a:r>
              <a:rPr lang="ru-RU" dirty="0" smtClean="0"/>
              <a:t> на </a:t>
            </a:r>
            <a:r>
              <a:rPr lang="ru-RU" dirty="0" err="1" smtClean="0"/>
              <a:t>мистецтво</a:t>
            </a:r>
            <a:r>
              <a:rPr lang="ru-RU" dirty="0" smtClean="0"/>
              <a:t>. </a:t>
            </a:r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 smtClean="0"/>
              <a:t>шведське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великий </a:t>
            </a:r>
            <a:r>
              <a:rPr lang="ru-RU" dirty="0" err="1" smtClean="0"/>
              <a:t>вплив</a:t>
            </a:r>
            <a:r>
              <a:rPr lang="ru-RU" dirty="0" smtClean="0"/>
              <a:t> на душу народу.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66634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860" y="237630"/>
            <a:ext cx="9751244" cy="1320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Карл </a:t>
            </a:r>
            <a:r>
              <a:rPr lang="ru-RU" sz="2400" dirty="0" err="1" smtClean="0"/>
              <a:t>Міллєс</a:t>
            </a:r>
            <a:r>
              <a:rPr lang="ru-RU" sz="2400" dirty="0" smtClean="0"/>
              <a:t> (</a:t>
            </a:r>
            <a:r>
              <a:rPr lang="ru-RU" sz="2400" dirty="0" err="1" smtClean="0"/>
              <a:t>справжнє</a:t>
            </a:r>
            <a:r>
              <a:rPr lang="ru-RU" sz="2400" dirty="0" smtClean="0"/>
              <a:t> </a:t>
            </a:r>
            <a:r>
              <a:rPr lang="ru-RU" sz="2400" dirty="0" err="1" smtClean="0"/>
              <a:t>ім'я</a:t>
            </a:r>
            <a:r>
              <a:rPr lang="ru-RU" sz="2400" dirty="0" smtClean="0"/>
              <a:t> Карл </a:t>
            </a:r>
            <a:r>
              <a:rPr lang="ru-RU" sz="2400" dirty="0" err="1" smtClean="0"/>
              <a:t>Еміль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Вільгельм</a:t>
            </a:r>
            <a:r>
              <a:rPr lang="ru-RU" sz="2400" dirty="0" smtClean="0"/>
              <a:t> </a:t>
            </a:r>
            <a:r>
              <a:rPr lang="ru-RU" sz="2400" dirty="0" err="1" smtClean="0"/>
              <a:t>Андерссон</a:t>
            </a:r>
            <a:r>
              <a:rPr lang="ru-RU" sz="2400" dirty="0" smtClean="0"/>
              <a:t> (швед. </a:t>
            </a:r>
            <a:r>
              <a:rPr lang="en-US" sz="2400" dirty="0" smtClean="0"/>
              <a:t>Carl Emil Wilhelm </a:t>
            </a:r>
            <a:r>
              <a:rPr lang="en-US" sz="2400" dirty="0" err="1" smtClean="0"/>
              <a:t>Andersson</a:t>
            </a:r>
            <a:r>
              <a:rPr lang="en-US" sz="2400" dirty="0" smtClean="0"/>
              <a:t>)</a:t>
            </a:r>
            <a:r>
              <a:rPr lang="uk-UA" sz="2400" dirty="0" smtClean="0"/>
              <a:t>)</a:t>
            </a:r>
            <a:r>
              <a:rPr lang="uk-UA" sz="2400" dirty="0"/>
              <a:t> </a:t>
            </a:r>
            <a:r>
              <a:rPr lang="uk-UA" sz="2400" dirty="0" smtClean="0"/>
              <a:t>Роки життя: </a:t>
            </a:r>
            <a:r>
              <a:rPr lang="en-US" sz="2400" dirty="0" smtClean="0"/>
              <a:t> 23 </a:t>
            </a:r>
            <a:r>
              <a:rPr lang="ru-RU" sz="2400" dirty="0" err="1" smtClean="0"/>
              <a:t>червня</a:t>
            </a:r>
            <a:r>
              <a:rPr lang="ru-RU" sz="2400" dirty="0" smtClean="0"/>
              <a:t> 1875 — 19 </a:t>
            </a:r>
            <a:r>
              <a:rPr lang="ru-RU" sz="2400" dirty="0" err="1" smtClean="0"/>
              <a:t>вересня</a:t>
            </a:r>
            <a:r>
              <a:rPr lang="ru-RU" sz="2400" dirty="0" smtClean="0"/>
              <a:t>, 1955.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відомий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європейський</a:t>
            </a:r>
            <a:r>
              <a:rPr lang="ru-RU" sz="2400" dirty="0" smtClean="0"/>
              <a:t> скульптор 20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, швед за </a:t>
            </a:r>
            <a:r>
              <a:rPr lang="ru-RU" sz="2400" dirty="0" err="1" smtClean="0"/>
              <a:t>походженням</a:t>
            </a:r>
            <a:r>
              <a:rPr lang="ru-RU" sz="2400" dirty="0" smtClean="0"/>
              <a:t>. </a:t>
            </a:r>
            <a:r>
              <a:rPr lang="ru-RU" sz="2400" dirty="0" err="1" smtClean="0"/>
              <a:t>Створював</a:t>
            </a:r>
            <a:r>
              <a:rPr lang="ru-RU" sz="2400" dirty="0" smtClean="0"/>
              <a:t> </a:t>
            </a:r>
            <a:r>
              <a:rPr lang="ru-RU" sz="2400" dirty="0" err="1" smtClean="0"/>
              <a:t>скульптурні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портрети</a:t>
            </a:r>
            <a:r>
              <a:rPr lang="ru-RU" sz="2400" dirty="0" smtClean="0"/>
              <a:t>, </a:t>
            </a:r>
            <a:r>
              <a:rPr lang="ru-RU" sz="2400" dirty="0" err="1" smtClean="0"/>
              <a:t>дрібну</a:t>
            </a:r>
            <a:r>
              <a:rPr lang="ru-RU" sz="2400" dirty="0" smtClean="0"/>
              <a:t> пластику, </a:t>
            </a:r>
            <a:r>
              <a:rPr lang="ru-RU" sz="2400" dirty="0" err="1" smtClean="0"/>
              <a:t>фонтани</a:t>
            </a:r>
            <a:r>
              <a:rPr lang="ru-RU" sz="2400" dirty="0" smtClean="0"/>
              <a:t>, </a:t>
            </a:r>
            <a:r>
              <a:rPr lang="ru-RU" sz="2400" dirty="0" err="1" smtClean="0"/>
              <a:t>працював</a:t>
            </a:r>
            <a:r>
              <a:rPr lang="ru-RU" sz="2400" dirty="0" smtClean="0"/>
              <a:t> в </a:t>
            </a:r>
            <a:r>
              <a:rPr lang="ru-RU" sz="2400" dirty="0" err="1" smtClean="0"/>
              <a:t>анімалістичному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жанрі</a:t>
            </a:r>
            <a:r>
              <a:rPr lang="ru-RU" sz="2400" dirty="0" smtClean="0"/>
              <a:t>, </a:t>
            </a:r>
            <a:r>
              <a:rPr lang="ru-RU" sz="2400" dirty="0" err="1" smtClean="0"/>
              <a:t>робив</a:t>
            </a:r>
            <a:r>
              <a:rPr lang="ru-RU" sz="2400" dirty="0" smtClean="0"/>
              <a:t> садово-</a:t>
            </a:r>
            <a:r>
              <a:rPr lang="ru-RU" sz="2400" dirty="0" err="1" smtClean="0"/>
              <a:t>паркову</a:t>
            </a:r>
            <a:r>
              <a:rPr lang="ru-RU" sz="2400" dirty="0" smtClean="0"/>
              <a:t> скульптуру.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0" y="2900860"/>
            <a:ext cx="3930227" cy="36845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04" y="2546252"/>
            <a:ext cx="4576658" cy="431174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81" y="2546252"/>
            <a:ext cx="2563223" cy="43117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81" y="2491560"/>
            <a:ext cx="7139881" cy="43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1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845" y="365125"/>
            <a:ext cx="5227543" cy="6322278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Карл </a:t>
            </a:r>
            <a:r>
              <a:rPr lang="ru-RU" sz="3200" dirty="0" err="1" smtClean="0"/>
              <a:t>Ларссон</a:t>
            </a:r>
            <a:r>
              <a:rPr lang="ru-RU" sz="3200" dirty="0" smtClean="0"/>
              <a:t> (швед. </a:t>
            </a:r>
            <a:r>
              <a:rPr lang="en-US" sz="3200" dirty="0" smtClean="0"/>
              <a:t>Carl Larsson</a:t>
            </a:r>
            <a:r>
              <a:rPr lang="uk-UA" sz="3200" dirty="0" smtClean="0"/>
              <a:t>) Роки життя: </a:t>
            </a:r>
            <a:r>
              <a:rPr lang="en-US" sz="3200" dirty="0" smtClean="0"/>
              <a:t>28 </a:t>
            </a:r>
            <a:r>
              <a:rPr lang="ru-RU" sz="3200" dirty="0" err="1" smtClean="0"/>
              <a:t>травня</a:t>
            </a:r>
            <a:r>
              <a:rPr lang="ru-RU" sz="3200" dirty="0" smtClean="0"/>
              <a:t> 1853 — 22 </a:t>
            </a:r>
            <a:r>
              <a:rPr lang="ru-RU" sz="3200" dirty="0" err="1" smtClean="0"/>
              <a:t>січня</a:t>
            </a:r>
            <a:r>
              <a:rPr lang="ru-RU" sz="3200" dirty="0" smtClean="0"/>
              <a:t> 1919. </a:t>
            </a:r>
            <a:r>
              <a:rPr lang="ru-RU" sz="3200" dirty="0" err="1" smtClean="0"/>
              <a:t>Він</a:t>
            </a:r>
            <a:r>
              <a:rPr lang="ru-RU" sz="3200" dirty="0" smtClean="0"/>
              <a:t> </a:t>
            </a:r>
            <a:r>
              <a:rPr lang="ru-RU" sz="3200" dirty="0" err="1" smtClean="0"/>
              <a:t>шведський</a:t>
            </a:r>
            <a:r>
              <a:rPr lang="ru-RU" sz="3200" dirty="0" smtClean="0"/>
              <a:t> художник і дизайнер </a:t>
            </a:r>
            <a:r>
              <a:rPr lang="ru-RU" sz="3200" dirty="0" err="1" smtClean="0"/>
              <a:t>інтер'єру</a:t>
            </a:r>
            <a:r>
              <a:rPr lang="ru-RU" sz="3200" dirty="0" smtClean="0"/>
              <a:t>. </a:t>
            </a:r>
            <a:r>
              <a:rPr lang="ru-RU" sz="3200" dirty="0" err="1" smtClean="0"/>
              <a:t>Ларсон</a:t>
            </a:r>
            <a:r>
              <a:rPr lang="ru-RU" sz="3200" dirty="0" smtClean="0"/>
              <a:t> </a:t>
            </a:r>
            <a:r>
              <a:rPr lang="ru-RU" sz="3200" dirty="0" err="1" smtClean="0"/>
              <a:t>був</a:t>
            </a:r>
            <a:r>
              <a:rPr lang="ru-RU" sz="3200" dirty="0" smtClean="0"/>
              <a:t> членом </a:t>
            </a:r>
            <a:r>
              <a:rPr lang="ru-RU" sz="3200" dirty="0" err="1" smtClean="0"/>
              <a:t>руху</a:t>
            </a:r>
            <a:r>
              <a:rPr lang="ru-RU" sz="3200" dirty="0" smtClean="0"/>
              <a:t> «</a:t>
            </a:r>
            <a:r>
              <a:rPr lang="ru-RU" sz="3200" dirty="0" err="1" smtClean="0"/>
              <a:t>мистецтв</a:t>
            </a:r>
            <a:r>
              <a:rPr lang="ru-RU" sz="3200" dirty="0" smtClean="0"/>
              <a:t> і ремесел». </a:t>
            </a:r>
            <a:r>
              <a:rPr lang="ru-RU" sz="3200" dirty="0" err="1" smtClean="0"/>
              <a:t>Народився</a:t>
            </a:r>
            <a:r>
              <a:rPr lang="ru-RU" sz="3200" dirty="0" smtClean="0"/>
              <a:t> у </a:t>
            </a:r>
            <a:r>
              <a:rPr lang="ru-RU" sz="3200" dirty="0" err="1" smtClean="0"/>
              <a:t>Стокгольмі</a:t>
            </a:r>
            <a:r>
              <a:rPr lang="ru-RU" sz="3200" dirty="0" smtClean="0"/>
              <a:t>, у </a:t>
            </a:r>
            <a:r>
              <a:rPr lang="ru-RU" sz="3200" dirty="0" err="1" smtClean="0"/>
              <a:t>бідній</a:t>
            </a:r>
            <a:r>
              <a:rPr lang="ru-RU" sz="3200" dirty="0" smtClean="0"/>
              <a:t> </a:t>
            </a:r>
            <a:r>
              <a:rPr lang="ru-RU" sz="3200" dirty="0" err="1" smtClean="0"/>
              <a:t>сім'ї</a:t>
            </a:r>
            <a:r>
              <a:rPr lang="ru-RU" sz="3200" dirty="0" smtClean="0"/>
              <a:t>. </a:t>
            </a:r>
            <a:r>
              <a:rPr lang="ru-RU" sz="3200" dirty="0" err="1" smtClean="0"/>
              <a:t>Вчився</a:t>
            </a:r>
            <a:r>
              <a:rPr lang="ru-RU" sz="3200" dirty="0" smtClean="0"/>
              <a:t> в </a:t>
            </a:r>
            <a:r>
              <a:rPr lang="ru-RU" sz="3200" dirty="0" err="1" smtClean="0"/>
              <a:t>Академії</a:t>
            </a:r>
            <a:r>
              <a:rPr lang="ru-RU" sz="3200" dirty="0" smtClean="0"/>
              <a:t> </a:t>
            </a:r>
            <a:r>
              <a:rPr lang="ru-RU" sz="3200" dirty="0" err="1" smtClean="0"/>
              <a:t>мистецтв</a:t>
            </a:r>
            <a:r>
              <a:rPr lang="ru-RU" sz="3200" dirty="0" smtClean="0"/>
              <a:t> у </a:t>
            </a:r>
            <a:r>
              <a:rPr lang="ru-RU" sz="3200" dirty="0" err="1" smtClean="0"/>
              <a:t>Стокгольмі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4" y="365124"/>
            <a:ext cx="5356297" cy="6271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027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94" y="3226487"/>
            <a:ext cx="6364406" cy="3762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6486"/>
            <a:ext cx="5827594" cy="3762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0" cy="31032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35330"/>
            <a:ext cx="6858000" cy="3261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7172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6" y="0"/>
            <a:ext cx="632346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6853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5868538" cy="6858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6" y="0"/>
            <a:ext cx="632346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6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A913823B-C0A6-46B6-8CB4-F9F8916A6D72}" vid="{392E8B2A-8839-4AFB-AAC2-979A656FB350}"/>
    </a:ext>
  </a:extLst>
</a:theme>
</file>

<file path=ppt/theme/theme2.xml><?xml version="1.0" encoding="utf-8"?>
<a:theme xmlns:a="http://schemas.openxmlformats.org/drawingml/2006/main" name="lyt-organic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Гран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68</TotalTime>
  <Words>590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 Unicode MS</vt:lpstr>
      <vt:lpstr>Albany</vt:lpstr>
      <vt:lpstr>Arial</vt:lpstr>
      <vt:lpstr>Calibri</vt:lpstr>
      <vt:lpstr>HG Mincho Light J</vt:lpstr>
      <vt:lpstr>Tahoma</vt:lpstr>
      <vt:lpstr>Thorndale</vt:lpstr>
      <vt:lpstr>Trebuchet MS</vt:lpstr>
      <vt:lpstr>Wingdings 3</vt:lpstr>
      <vt:lpstr>Тема1</vt:lpstr>
      <vt:lpstr>lyt-organic</vt:lpstr>
      <vt:lpstr>Грань</vt:lpstr>
      <vt:lpstr>Культура Швеції</vt:lpstr>
      <vt:lpstr>Література</vt:lpstr>
      <vt:lpstr>А́стрід А́нна Емі́лія Лі́ндгрен (швед. Astrid Anna Emilia Lindgren, дівоче прізвище Ерікссон, швед. Ericsson) Роки життя: 14 листопада 1907—28 січня 2002. Шведська дитяча письменниця, чиї книги перекладені більш ніж 85 мовами та видані більше ніж у 100 країнах. На сьогодні вона найбільш відома своїми творами «Карлсон, який живе на даху» та «Пеппі Довгапанчоха».</vt:lpstr>
      <vt:lpstr>Ге́ннінґ Ґео́рґ Ма́нкелль (швед. Henning Georg Mankell) Народився 3 лютого 1948 в  Стокгольмі. Він шведський прозаїк, драматург, режисер і видавець, автор детективних романів про комісара Курта Валландера. З 1998 року одружений з дочкою шведського режисера Інґмара Бергмана. Його книжки розійшлися тиражем понад 40 мільйонів примірників.</vt:lpstr>
      <vt:lpstr>Мистецтво</vt:lpstr>
      <vt:lpstr>Карл Міллєс (справжнє ім'я Карл Еміль Вільгельм Андерссон (швед. Carl Emil Wilhelm Andersson)) Роки життя:  23 червня 1875 — 19 вересня, 1955. Він відомий європейський скульптор 20 століття, швед за походженням. Створював скульптурні портрети, дрібну пластику, фонтани, працював в анімалістичному жанрі, робив садово-паркову скульптуру.</vt:lpstr>
      <vt:lpstr>Карл Ларссон (швед. Carl Larsson) Роки життя: 28 травня 1853 — 22 січня 1919. Він шведський художник і дизайнер інтер'єру. Ларсон був членом руху «мистецтв і ремесел». Народився у Стокгольмі, у бідній сім'ї. Вчився в Академії мистецтв у Стокгольмі.</vt:lpstr>
      <vt:lpstr>Презентация PowerPoint</vt:lpstr>
      <vt:lpstr>Презентация PowerPoint</vt:lpstr>
      <vt:lpstr>Кіноматограф</vt:lpstr>
      <vt:lpstr>І́нґрід Бе́рґман (англ. Ingrid Bergma шведська вимова — Берйман) Роки життя: 29 серпня 1915 —29 серпня 1982. Американська акторка шведського походження кіно, театру, радіо й телебачення. Лауреат трьох премій «Оскар» (дві за найкращу головну жіночу роль, одна — за найкращу жіночу роль другого плану), чотирьох премій «Золотий глобус», двох нагород «Еммі», премії Британської кіноакадемії BAFTA, «Тоні» та інших. У рейтингу найкращих кіноактрис усіх часів Американського інституту кіномистецтва займає четверте місце. Знялася у 45 кінофільмах. Грала шведською, німецькою, англійською, італійською й французькою мовами, у США й Європі. Найбільшу популярність їй принесли ролі в фільмах «Інтермеццо», «Касабланка», «Газове світло». Була дружиною режисера Роберто Росселліні. Мати моделі й актриси Ізабелли Росселліні.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Швеції</dc:title>
  <dc:creator>Тетянка</dc:creator>
  <cp:lastModifiedBy>Тетянка</cp:lastModifiedBy>
  <cp:revision>8</cp:revision>
  <dcterms:created xsi:type="dcterms:W3CDTF">2014-03-04T20:09:37Z</dcterms:created>
  <dcterms:modified xsi:type="dcterms:W3CDTF">2014-03-04T21:18:07Z</dcterms:modified>
</cp:coreProperties>
</file>