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20E8118-E01D-43C3-90A4-B9DBC9A13C4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4586D9-7614-4A11-B7EA-F4425178C3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43800" cy="1524000"/>
          </a:xfrm>
        </p:spPr>
        <p:txBody>
          <a:bodyPr/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6858000" cy="990600"/>
          </a:xfrm>
        </p:spPr>
        <p:txBody>
          <a:bodyPr/>
          <a:lstStyle/>
          <a:p>
            <a:r>
              <a:rPr lang="uk-UA" dirty="0" smtClean="0"/>
              <a:t>Підготувала учениця 11-Б класу</a:t>
            </a:r>
            <a:br>
              <a:rPr lang="uk-UA" dirty="0" smtClean="0"/>
            </a:br>
            <a:r>
              <a:rPr lang="uk-UA" dirty="0" err="1" smtClean="0"/>
              <a:t>Серединська</a:t>
            </a:r>
            <a:r>
              <a:rPr lang="uk-UA" dirty="0" smtClean="0"/>
              <a:t>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08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роцес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складу і властивостей </a:t>
            </a:r>
            <a:r>
              <a:rPr lang="ru-RU" dirty="0" err="1" smtClean="0"/>
              <a:t>однієї</a:t>
            </a:r>
            <a:r>
              <a:rPr lang="ru-RU" dirty="0" smtClean="0"/>
              <a:t> або </a:t>
            </a:r>
            <a:r>
              <a:rPr lang="ru-RU" dirty="0" err="1" smtClean="0"/>
              <a:t>декількох</a:t>
            </a:r>
            <a:r>
              <a:rPr lang="ru-RU" dirty="0" smtClean="0"/>
              <a:t> сфер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діяльності </a:t>
            </a:r>
            <a:r>
              <a:rPr lang="ru-RU" dirty="0" err="1" smtClean="0"/>
              <a:t>людини</a:t>
            </a:r>
            <a:r>
              <a:rPr lang="ru-RU" dirty="0" smtClean="0"/>
              <a:t>. Приводить до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  <a:r>
              <a:rPr lang="ru-RU" dirty="0" err="1" smtClean="0"/>
              <a:t>гідросфери</a:t>
            </a:r>
            <a:r>
              <a:rPr lang="ru-RU" dirty="0" smtClean="0"/>
              <a:t>, </a:t>
            </a:r>
            <a:r>
              <a:rPr lang="ru-RU" dirty="0" err="1" smtClean="0"/>
              <a:t>літосфери</a:t>
            </a:r>
            <a:r>
              <a:rPr lang="ru-RU" dirty="0" smtClean="0"/>
              <a:t> та </a:t>
            </a:r>
            <a:r>
              <a:rPr lang="ru-RU" dirty="0" err="1" smtClean="0"/>
              <a:t>біосфери</a:t>
            </a:r>
            <a:r>
              <a:rPr lang="ru-RU" dirty="0" smtClean="0"/>
              <a:t>. Допустима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регламентується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відповідними</a:t>
            </a:r>
            <a:r>
              <a:rPr lang="ru-RU" dirty="0" smtClean="0"/>
              <a:t> стандартами, нормативами, законами.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отруйні</a:t>
            </a:r>
            <a:r>
              <a:rPr lang="ru-RU" dirty="0" smtClean="0"/>
              <a:t>, </a:t>
            </a:r>
            <a:r>
              <a:rPr lang="ru-RU" dirty="0" err="1" smtClean="0"/>
              <a:t>хвороботворні</a:t>
            </a:r>
            <a:r>
              <a:rPr lang="ru-RU" dirty="0" smtClean="0"/>
              <a:t>, </a:t>
            </a:r>
            <a:r>
              <a:rPr lang="ru-RU" dirty="0" err="1" smtClean="0"/>
              <a:t>хімічні</a:t>
            </a:r>
            <a:r>
              <a:rPr lang="ru-RU" dirty="0" smtClean="0"/>
              <a:t>, </a:t>
            </a:r>
            <a:r>
              <a:rPr lang="ru-RU" dirty="0" err="1" smtClean="0"/>
              <a:t>механічні</a:t>
            </a:r>
            <a:r>
              <a:rPr lang="ru-RU" dirty="0" smtClean="0"/>
              <a:t> і </a:t>
            </a:r>
            <a:r>
              <a:rPr lang="ru-RU" dirty="0" err="1" smtClean="0"/>
              <a:t>теплові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73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3600400" cy="57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діяльності </a:t>
            </a:r>
            <a:r>
              <a:rPr lang="ru-RU" dirty="0" err="1" smtClean="0"/>
              <a:t>людини</a:t>
            </a:r>
            <a:r>
              <a:rPr lang="ru-RU" dirty="0" smtClean="0"/>
              <a:t> у природному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нагромаджуються</a:t>
            </a:r>
            <a:r>
              <a:rPr lang="ru-RU" dirty="0" smtClean="0"/>
              <a:t> не </a:t>
            </a:r>
            <a:r>
              <a:rPr lang="ru-RU" dirty="0" err="1" smtClean="0"/>
              <a:t>властиві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всю планету і </a:t>
            </a:r>
            <a:r>
              <a:rPr lang="ru-RU" dirty="0" err="1" smtClean="0"/>
              <a:t>виявляється</a:t>
            </a:r>
            <a:r>
              <a:rPr lang="ru-RU" dirty="0" smtClean="0"/>
              <a:t> у будь-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на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від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то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638675" cy="45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00" y="4581128"/>
            <a:ext cx="903649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ЗАБРУДНЕННЯ ПОВІТРЯ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34" y="-531440"/>
            <a:ext cx="820891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є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(заводи, фабрики, </a:t>
            </a:r>
            <a:r>
              <a:rPr lang="ru-RU" dirty="0" err="1" smtClean="0"/>
              <a:t>теплові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) і транспорт. </a:t>
            </a:r>
            <a:r>
              <a:rPr lang="ru-RU" dirty="0" err="1" smtClean="0"/>
              <a:t>Спалюючи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або </a:t>
            </a:r>
            <a:r>
              <a:rPr lang="ru-RU" dirty="0" err="1" smtClean="0"/>
              <a:t>виробляючи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вони </a:t>
            </a:r>
            <a:r>
              <a:rPr lang="ru-RU" dirty="0" err="1" smtClean="0"/>
              <a:t>викидають</a:t>
            </a:r>
            <a:r>
              <a:rPr lang="ru-RU" dirty="0" smtClean="0"/>
              <a:t> в атмосферу пил, сажу,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096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2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381" y="4581128"/>
            <a:ext cx="878497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ЗАБРУДНЕННЯ ВОДИ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води є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які </a:t>
            </a:r>
            <a:r>
              <a:rPr lang="ru-RU" dirty="0" err="1" smtClean="0"/>
              <a:t>скидають</a:t>
            </a:r>
            <a:r>
              <a:rPr lang="ru-RU" dirty="0" smtClean="0"/>
              <a:t> у </a:t>
            </a:r>
            <a:r>
              <a:rPr lang="ru-RU" dirty="0" err="1" smtClean="0"/>
              <a:t>річки</a:t>
            </a:r>
            <a:r>
              <a:rPr lang="ru-RU" dirty="0" smtClean="0"/>
              <a:t> і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неочищені</a:t>
            </a:r>
            <a:r>
              <a:rPr lang="ru-RU" dirty="0" smtClean="0"/>
              <a:t> стоки. </a:t>
            </a:r>
            <a:r>
              <a:rPr lang="ru-RU" dirty="0" err="1" smtClean="0"/>
              <a:t>Небезпечно</a:t>
            </a:r>
            <a:r>
              <a:rPr lang="ru-RU" dirty="0" smtClean="0"/>
              <a:t> </a:t>
            </a:r>
            <a:r>
              <a:rPr lang="ru-RU" dirty="0" err="1" smtClean="0"/>
              <a:t>забрудненими</a:t>
            </a:r>
            <a:r>
              <a:rPr lang="ru-RU" dirty="0" smtClean="0"/>
              <a:t> є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 та озер на </a:t>
            </a:r>
            <a:r>
              <a:rPr lang="ru-RU" dirty="0" err="1" smtClean="0"/>
              <a:t>різних</a:t>
            </a:r>
            <a:r>
              <a:rPr lang="ru-RU" dirty="0" smtClean="0"/>
              <a:t> материках. </a:t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 err="1" smtClean="0"/>
              <a:t>Стічними</a:t>
            </a:r>
            <a:r>
              <a:rPr lang="ru-RU" dirty="0" smtClean="0"/>
              <a:t> канавами” </a:t>
            </a:r>
            <a:br>
              <a:rPr lang="ru-RU" dirty="0" smtClean="0"/>
            </a:br>
            <a:r>
              <a:rPr lang="ru-RU" dirty="0" err="1" smtClean="0"/>
              <a:t>Європи</a:t>
            </a:r>
            <a:r>
              <a:rPr lang="ru-RU" dirty="0" smtClean="0"/>
              <a:t> називають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Рейн і Дунай. </a:t>
            </a:r>
            <a:br>
              <a:rPr lang="ru-RU" dirty="0" smtClean="0"/>
            </a:br>
            <a:r>
              <a:rPr lang="ru-RU" dirty="0" smtClean="0"/>
              <a:t>До них можна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й наш </a:t>
            </a:r>
            <a:r>
              <a:rPr lang="ru-RU" dirty="0" err="1" smtClean="0"/>
              <a:t>Дніпро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4776614" cy="31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6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ЗАБРУДНЕННЯ ҐРУНТІВ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531440"/>
            <a:ext cx="856895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Практично всі </a:t>
            </a:r>
            <a:r>
              <a:rPr lang="ru-RU" dirty="0" err="1" smtClean="0"/>
              <a:t>забруднюючі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що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потрапили</a:t>
            </a:r>
            <a:r>
              <a:rPr lang="ru-RU" dirty="0" smtClean="0"/>
              <a:t> в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опиняються</a:t>
            </a:r>
            <a:r>
              <a:rPr lang="ru-RU" dirty="0" smtClean="0"/>
              <a:t> у </a:t>
            </a:r>
            <a:r>
              <a:rPr lang="ru-RU" dirty="0" err="1" smtClean="0"/>
              <a:t>ґрунтах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забрудненню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вносити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, у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обґрунтованій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8415"/>
            <a:ext cx="576064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914501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РАДІОАКТИВНОГО ЗАБРУДНЕННЯ.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може </a:t>
            </a:r>
            <a:r>
              <a:rPr lang="ru-RU" dirty="0" err="1" smtClean="0"/>
              <a:t>виникнути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атомній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.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</a:t>
            </a:r>
            <a:r>
              <a:rPr lang="ru-RU" dirty="0" err="1" smtClean="0"/>
              <a:t>зовнішнє</a:t>
            </a:r>
            <a:r>
              <a:rPr lang="ru-RU" dirty="0" smtClean="0"/>
              <a:t> і </a:t>
            </a:r>
            <a:r>
              <a:rPr lang="ru-RU" dirty="0" err="1" smtClean="0"/>
              <a:t>внутрішнє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що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r>
              <a:rPr lang="ru-RU" dirty="0" smtClean="0"/>
              <a:t> АЕС в Україні у 1986 р. </a:t>
            </a:r>
            <a:r>
              <a:rPr lang="ru-RU" dirty="0" err="1" smtClean="0"/>
              <a:t>радіоактивно</a:t>
            </a:r>
            <a:r>
              <a:rPr lang="ru-RU" dirty="0" smtClean="0"/>
              <a:t> </a:t>
            </a:r>
            <a:r>
              <a:rPr lang="ru-RU" dirty="0" err="1" smtClean="0"/>
              <a:t>забрудненими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областей.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4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9695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8233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261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Забруднення довкілля</vt:lpstr>
      <vt:lpstr>Забруднення довкілля</vt:lpstr>
      <vt:lpstr>Презентация PowerPoint</vt:lpstr>
      <vt:lpstr>ПРОБЛЕМА ЗАБРУДНЕННЯ ПОВІТРЯ </vt:lpstr>
      <vt:lpstr>ПРОБЛЕМА ЗАБРУДНЕННЯ ВОДИ </vt:lpstr>
      <vt:lpstr>ПРОБЛЕМА ЗАБРУДНЕННЯ ҐРУНТІВ</vt:lpstr>
      <vt:lpstr>ПРОБЛЕМА РАДІОАКТИВНОГО ЗАБРУДНЕННЯ.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</dc:title>
  <dc:creator>Юляша</dc:creator>
  <cp:lastModifiedBy>Юляша</cp:lastModifiedBy>
  <cp:revision>3</cp:revision>
  <dcterms:created xsi:type="dcterms:W3CDTF">2014-11-10T20:46:40Z</dcterms:created>
  <dcterms:modified xsi:type="dcterms:W3CDTF">2014-11-10T21:31:47Z</dcterms:modified>
</cp:coreProperties>
</file>