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6" r:id="rId8"/>
    <p:sldId id="265" r:id="rId9"/>
    <p:sldId id="267" r:id="rId10"/>
    <p:sldId id="272" r:id="rId11"/>
    <p:sldId id="273" r:id="rId12"/>
    <p:sldId id="263" r:id="rId13"/>
    <p:sldId id="264" r:id="rId14"/>
    <p:sldId id="271" r:id="rId15"/>
    <p:sldId id="268" r:id="rId16"/>
    <p:sldId id="270" r:id="rId17"/>
    <p:sldId id="26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342D8-6788-4BB8-B7BB-3CBAF01279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BEFE8-B98E-458C-8298-09B56B76F5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BBE85-3DC6-4D34-97B8-27AD76607F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7AB697-6809-436A-9CA9-2C092A4AFC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2FCAB-4550-4E55-8834-7C040A0C70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705AD-719B-407D-A80F-28396829EA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BC394-E133-4A3A-885A-042ADCE1F7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13014-D9C8-4D48-811D-07FF5F8FDA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5E6A7-5C26-49F4-9EF5-E0FBE9F5B0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2DBFB-2787-4910-B133-2FA2AD95E1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A5390-1B39-4C96-857F-AB4EE453F1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D0127-15D2-42B4-9629-9E7D2CB6F6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57AD97-053D-4886-B3FB-25DDA0E5E9C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information_austral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0_90817_b689da57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41900" cy="6858000"/>
          </a:xfrm>
          <a:prstGeom prst="rect">
            <a:avLst/>
          </a:prstGeom>
          <a:noFill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143000" y="2514600"/>
            <a:ext cx="2667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Arial" charset="0"/>
              </a:rPr>
              <a:t>Тропічний ліс Дайнтрі</a:t>
            </a:r>
          </a:p>
        </p:txBody>
      </p:sp>
      <p:pic>
        <p:nvPicPr>
          <p:cNvPr id="20486" name="Picture 6" descr="0_9081b_a92098da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019800" y="2667000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600" b="1">
                <a:solidFill>
                  <a:srgbClr val="FFFF00"/>
                </a:solidFill>
                <a:latin typeface="Arial" charset="0"/>
              </a:rPr>
              <a:t>Острів Кенгуру</a:t>
            </a:r>
            <a:endParaRPr lang="ru-RU" sz="3600" b="1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0_90815_48109970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53000" cy="6858000"/>
          </a:xfrm>
          <a:prstGeom prst="rect">
            <a:avLst/>
          </a:prstGeom>
          <a:noFill/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33400" y="2667000"/>
            <a:ext cx="3733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4000" b="1">
              <a:solidFill>
                <a:srgbClr val="00FF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00FF00"/>
                </a:solidFill>
                <a:latin typeface="Arial" charset="0"/>
              </a:rPr>
              <a:t>«Дванадцять апостолів»</a:t>
            </a:r>
          </a:p>
        </p:txBody>
      </p:sp>
      <p:pic>
        <p:nvPicPr>
          <p:cNvPr id="21510" name="Picture 6" descr="0_9081a_91a08dd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0"/>
            <a:ext cx="4267200" cy="6858000"/>
          </a:xfrm>
          <a:prstGeom prst="rect">
            <a:avLst/>
          </a:prstGeom>
          <a:noFill/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486400" y="3657600"/>
            <a:ext cx="304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  <a:latin typeface="Arial" charset="0"/>
              </a:rPr>
              <a:t>Національний парк Какаду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Господарство</a:t>
            </a: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/>
              <a:t>Основу енергетичного балансу становить кам'яне і буре вугілля. </a:t>
            </a:r>
          </a:p>
          <a:p>
            <a:r>
              <a:rPr lang="ru-RU" sz="2800"/>
              <a:t>Розвинута гірнича промисловість  </a:t>
            </a:r>
          </a:p>
          <a:p>
            <a:r>
              <a:rPr lang="ru-RU" sz="2800"/>
              <a:t>Чорна металургія працює на місцевій сировині.  </a:t>
            </a:r>
          </a:p>
          <a:p>
            <a:r>
              <a:rPr lang="ru-RU" sz="2800"/>
              <a:t>Хімічна промисловість виробляє синтетичне пальне, добрива, вибухові речовини. </a:t>
            </a:r>
          </a:p>
          <a:p>
            <a:r>
              <a:rPr lang="ru-RU" sz="2800"/>
              <a:t>В харчовій промисловості виділяються м'ясокомбінати, підприємства борошномельної, маслоробної, цукрової, пивоварної промисловості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Корисні копалини</a:t>
            </a: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  Надра країни містять запаси вугілля, залізної руди, міді, олова, срібла, урану, нікелю, вольфраму, свинцю, цинку, алмазів, природного газу та нафти.</a:t>
            </a:r>
          </a:p>
        </p:txBody>
      </p:sp>
      <p:pic>
        <p:nvPicPr>
          <p:cNvPr id="12292" name="Picture 4" descr="SilverUSG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495800"/>
            <a:ext cx="2362200" cy="1587500"/>
          </a:xfrm>
          <a:prstGeom prst="rect">
            <a:avLst/>
          </a:prstGeom>
          <a:noFill/>
        </p:spPr>
      </p:pic>
      <p:pic>
        <p:nvPicPr>
          <p:cNvPr id="12293" name="Picture 5" descr="230px-Brillant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419600"/>
            <a:ext cx="2190750" cy="1838325"/>
          </a:xfrm>
          <a:prstGeom prst="rect">
            <a:avLst/>
          </a:prstGeom>
          <a:noFill/>
        </p:spPr>
      </p:pic>
      <p:pic>
        <p:nvPicPr>
          <p:cNvPr id="12294" name="Picture 6" descr="200px-Wolfram_evaporated_crystals_and_1cm3_cu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5486400"/>
            <a:ext cx="1981200" cy="1077913"/>
          </a:xfrm>
          <a:prstGeom prst="rect">
            <a:avLst/>
          </a:prstGeom>
          <a:noFill/>
        </p:spPr>
      </p:pic>
      <p:pic>
        <p:nvPicPr>
          <p:cNvPr id="12295" name="Picture 7" descr="800px-Nickel_electrolytic_and_1cm3_cub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810000"/>
            <a:ext cx="2438400" cy="162401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7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00"/>
                            </p:stCondLst>
                            <p:childTnLst>
                              <p:par>
                                <p:cTn id="2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7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2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8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Сільське господарство</a:t>
            </a:r>
            <a:b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Тваринництво — провідна галузь—дає близько 2/3 вартості сільськогосподарської продукції.</a:t>
            </a:r>
          </a:p>
          <a:p>
            <a:r>
              <a:rPr lang="ru-RU"/>
              <a:t>Австралійський Союз— значний виробник м'ясо-молочних продуктів, мороженого м'яса, масла, сиру, консервованого молока. </a:t>
            </a:r>
          </a:p>
          <a:p>
            <a:r>
              <a:rPr lang="ru-RU"/>
              <a:t>За поголів'ям овець посідає 1-е місце у світі. </a:t>
            </a:r>
          </a:p>
        </p:txBody>
      </p:sp>
      <p:pic>
        <p:nvPicPr>
          <p:cNvPr id="19460" name="Picture 4" descr="ovz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0600" y="5181600"/>
            <a:ext cx="3073400" cy="1676400"/>
          </a:xfrm>
          <a:prstGeom prst="rect">
            <a:avLst/>
          </a:prstGeom>
          <a:noFill/>
        </p:spPr>
      </p:pic>
      <p:pic>
        <p:nvPicPr>
          <p:cNvPr id="19461" name="Picture 5" descr="images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181600"/>
            <a:ext cx="1343025" cy="1676400"/>
          </a:xfrm>
          <a:prstGeom prst="rect">
            <a:avLst/>
          </a:prstGeom>
          <a:noFill/>
        </p:spPr>
      </p:pic>
      <p:pic>
        <p:nvPicPr>
          <p:cNvPr id="19462" name="Picture 6" descr="images(3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5181600"/>
            <a:ext cx="2619375" cy="16764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Сільське господарство</a:t>
            </a:r>
            <a:b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ru-RU"/>
              <a:t>Під орними землями зайнято трохи більше 1 % всієї площі країни. </a:t>
            </a:r>
          </a:p>
          <a:p>
            <a:r>
              <a:rPr lang="ru-RU"/>
              <a:t>Виділяються кукурудза (використовується в основному на фураж), сорго (вирощується на зерно і на фураж), трітікале (гібрид жита і пшениці), а з олійних культур — земляний горіх, соняшник, сафлор, рапс, канола, соя. </a:t>
            </a:r>
          </a:p>
        </p:txBody>
      </p:sp>
      <p:pic>
        <p:nvPicPr>
          <p:cNvPr id="16388" name="Picture 4" descr="untitled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0" y="5010150"/>
            <a:ext cx="2095500" cy="1847850"/>
          </a:xfrm>
          <a:prstGeom prst="rect">
            <a:avLst/>
          </a:prstGeom>
          <a:noFill/>
        </p:spPr>
      </p:pic>
      <p:pic>
        <p:nvPicPr>
          <p:cNvPr id="16389" name="Picture 5" descr="Attach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5029200"/>
            <a:ext cx="2857500" cy="1828800"/>
          </a:xfrm>
          <a:prstGeom prst="rect">
            <a:avLst/>
          </a:prstGeom>
          <a:noFill/>
        </p:spPr>
      </p:pic>
      <p:pic>
        <p:nvPicPr>
          <p:cNvPr id="16390" name="Picture 6" descr="Sorgh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953000"/>
            <a:ext cx="3078163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Транспорт</a:t>
            </a: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Провідна роль належить залізничному транспорту. Загальна довжина залізниць —42,4 тис. км. Автошляхів — понад 200 тис. Км. </a:t>
            </a:r>
          </a:p>
          <a:p>
            <a:pPr>
              <a:lnSpc>
                <a:spcPct val="90000"/>
              </a:lnSpc>
            </a:pPr>
            <a:r>
              <a:rPr lang="ru-RU" b="1">
                <a:solidFill>
                  <a:schemeClr val="accent2"/>
                </a:solidFill>
              </a:rPr>
              <a:t>Найголовніші порти</a:t>
            </a:r>
            <a:r>
              <a:rPr lang="ru-RU"/>
              <a:t>: Сідней, Мельбурн, Аделаїда, Брісбен, Порт-Огаста, Фрімантл. Повітряний зв'язок здійснюється літаками великих національних та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/>
              <a:t>   іноземних компаній. </a:t>
            </a:r>
          </a:p>
        </p:txBody>
      </p:sp>
      <p:pic>
        <p:nvPicPr>
          <p:cNvPr id="18436" name="Picture 4" descr="queen_elizabeth2_sydney_harbour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800600"/>
            <a:ext cx="3514725" cy="20574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Зовнішня торгівля</a:t>
            </a: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b="1">
                <a:solidFill>
                  <a:schemeClr val="accent2"/>
                </a:solidFill>
              </a:rPr>
              <a:t>Експорт</a:t>
            </a:r>
            <a:r>
              <a:rPr lang="ru-RU"/>
              <a:t>: шерсть, алмази, глинозем, вугілля, свинець, а також м'ясо, цукор, нікель, залізна руда. </a:t>
            </a:r>
          </a:p>
          <a:p>
            <a:r>
              <a:rPr lang="ru-RU" b="1">
                <a:solidFill>
                  <a:schemeClr val="accent2"/>
                </a:solidFill>
              </a:rPr>
              <a:t>Імпорт</a:t>
            </a:r>
            <a:r>
              <a:rPr lang="ru-RU"/>
              <a:t>: нафтопродукти, транспортні засоби, верстати, текстиль, каучук.  </a:t>
            </a:r>
          </a:p>
          <a:p>
            <a:r>
              <a:rPr lang="ru-RU"/>
              <a:t>Постійними торговими партнерами є Японія, США, Європейські країни.</a:t>
            </a:r>
            <a:r>
              <a:rPr lang="ru-RU" sz="2800"/>
              <a:t> </a:t>
            </a:r>
          </a:p>
          <a:p>
            <a:endParaRPr lang="ru-RU" sz="28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Australian_Coat_of_Ar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81000"/>
            <a:ext cx="4538663" cy="3505200"/>
          </a:xfrm>
          <a:prstGeom prst="rect">
            <a:avLst/>
          </a:prstGeom>
          <a:noFill/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048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6000" b="1" i="1">
                <a:solidFill>
                  <a:srgbClr val="FF0000"/>
                </a:solidFill>
                <a:latin typeface="Arial" charset="0"/>
              </a:rPr>
              <a:t>Герб</a:t>
            </a:r>
            <a:endParaRPr lang="ru-RU" sz="6000" b="1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334000" y="4724400"/>
            <a:ext cx="3505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6000" b="1" i="1">
                <a:solidFill>
                  <a:srgbClr val="FF0000"/>
                </a:solidFill>
                <a:latin typeface="Arial" charset="0"/>
              </a:rPr>
              <a:t>Прапор</a:t>
            </a:r>
            <a:endParaRPr lang="ru-RU" sz="6000" b="1" i="1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6152" name="Рисунок 16" descr="superbandera2-australia_country_hw.gif (128682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206875"/>
            <a:ext cx="38862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uk-UA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ЗАГАЛЬНІ ВІДОМОСТІ</a:t>
            </a:r>
            <a:r>
              <a:rPr lang="ru-RU" sz="4000">
                <a:solidFill>
                  <a:srgbClr val="FF0000"/>
                </a:solidFill>
              </a:rPr>
              <a:t/>
            </a:r>
            <a:br>
              <a:rPr lang="ru-RU" sz="4000">
                <a:solidFill>
                  <a:srgbClr val="FF0000"/>
                </a:solidFill>
              </a:rPr>
            </a:br>
            <a:endParaRPr lang="ru-RU" sz="400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chemeClr val="hlink"/>
                </a:solidFill>
              </a:rPr>
              <a:t>Площа</a:t>
            </a:r>
            <a:r>
              <a:rPr lang="ru-RU"/>
              <a:t> –  7, 7 млн км² (6 м</a:t>
            </a:r>
            <a:r>
              <a:rPr lang="uk-UA"/>
              <a:t>ісце у світі</a:t>
            </a:r>
            <a:r>
              <a:rPr lang="ru-RU"/>
              <a:t>) - Води (%)1%</a:t>
            </a:r>
          </a:p>
          <a:p>
            <a:r>
              <a:rPr lang="ru-RU">
                <a:solidFill>
                  <a:schemeClr val="hlink"/>
                </a:solidFill>
              </a:rPr>
              <a:t>Населення</a:t>
            </a:r>
            <a:r>
              <a:rPr lang="ru-RU"/>
              <a:t> -  </a:t>
            </a:r>
            <a:r>
              <a:rPr lang="en-US"/>
              <a:t>22</a:t>
            </a:r>
            <a:r>
              <a:rPr lang="uk-UA"/>
              <a:t>, 3 млн (51 місце у світі)</a:t>
            </a:r>
            <a:endParaRPr lang="ru-RU"/>
          </a:p>
          <a:p>
            <a:r>
              <a:rPr lang="ru-RU">
                <a:solidFill>
                  <a:schemeClr val="hlink"/>
                </a:solidFill>
              </a:rPr>
              <a:t>Середня густота населення</a:t>
            </a:r>
            <a:r>
              <a:rPr lang="ru-RU"/>
              <a:t> - 2/км²</a:t>
            </a:r>
          </a:p>
          <a:p>
            <a:r>
              <a:rPr lang="uk-UA">
                <a:solidFill>
                  <a:schemeClr val="hlink"/>
                </a:solidFill>
              </a:rPr>
              <a:t>Офіційна мова</a:t>
            </a:r>
            <a:r>
              <a:rPr lang="uk-UA"/>
              <a:t> – англійська</a:t>
            </a:r>
          </a:p>
          <a:p>
            <a:r>
              <a:rPr lang="uk-UA">
                <a:solidFill>
                  <a:schemeClr val="hlink"/>
                </a:solidFill>
              </a:rPr>
              <a:t>Валюта</a:t>
            </a:r>
            <a:r>
              <a:rPr lang="uk-UA"/>
              <a:t> - австрійський долар</a:t>
            </a:r>
            <a:endParaRPr lang="ru-RU"/>
          </a:p>
          <a:p>
            <a:pPr>
              <a:buFontTx/>
              <a:buNone/>
            </a:pPr>
            <a:endParaRPr lang="ru-RU"/>
          </a:p>
        </p:txBody>
      </p:sp>
      <p:pic>
        <p:nvPicPr>
          <p:cNvPr id="5124" name="Picture 4" descr="300px-Australian_100note_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5043488"/>
            <a:ext cx="4495800" cy="18145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Географічне положення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/>
              <a:t>    </a:t>
            </a:r>
            <a:r>
              <a:rPr lang="ru-RU" sz="2800" b="1">
                <a:solidFill>
                  <a:schemeClr val="accent2"/>
                </a:solidFill>
              </a:rPr>
              <a:t>Австралія</a:t>
            </a:r>
            <a:r>
              <a:rPr lang="ru-RU" sz="2800"/>
              <a:t> — єдина в світі держава, що займає цілий континент, яка розположена  у Південній півкулі Землі на Австралійському материку і острові Тасманія. 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chemeClr val="accent2"/>
                </a:solidFill>
              </a:rPr>
              <a:t>На півночі</a:t>
            </a:r>
            <a:r>
              <a:rPr lang="ru-RU" sz="2800"/>
              <a:t> омивається Тиморським морем, Арафурським морем і протокою Торреса, </a:t>
            </a:r>
            <a:r>
              <a:rPr lang="ru-RU" sz="2800" b="1">
                <a:solidFill>
                  <a:schemeClr val="accent2"/>
                </a:solidFill>
              </a:rPr>
              <a:t>на сході</a:t>
            </a:r>
            <a:r>
              <a:rPr lang="ru-RU" sz="2800"/>
              <a:t> - Кораловим і Тасмановим морями; </a:t>
            </a:r>
            <a:r>
              <a:rPr lang="ru-RU" sz="2800" b="1">
                <a:solidFill>
                  <a:schemeClr val="accent2"/>
                </a:solidFill>
              </a:rPr>
              <a:t>на півдні</a:t>
            </a:r>
            <a:r>
              <a:rPr lang="ru-RU" sz="2800"/>
              <a:t> - протокою Басса і Індійським океаном, </a:t>
            </a:r>
            <a:r>
              <a:rPr lang="ru-RU" sz="2800" b="1">
                <a:solidFill>
                  <a:schemeClr val="accent2"/>
                </a:solidFill>
              </a:rPr>
              <a:t>на заході</a:t>
            </a:r>
            <a:r>
              <a:rPr lang="ru-RU" sz="2800"/>
              <a:t> - Індійським океаном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chemeClr val="accent2"/>
                </a:solidFill>
              </a:rPr>
              <a:t>Найвища точка</a:t>
            </a:r>
            <a:r>
              <a:rPr lang="ru-RU" sz="2800" b="1"/>
              <a:t> </a:t>
            </a:r>
            <a:r>
              <a:rPr lang="ru-RU" sz="2800"/>
              <a:t>- гора Костюшко (2228 м)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74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8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Клімат</a:t>
            </a: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  Клімат Австралії тропічний на півночі і помірний на півдні. Середня річна температура +21 ° С. У літні місяці дощі незначні, проте взимку вони можуть заважати руху на дорогах. Температура коливається між +25-32 ° С, і лише взимку не піднімається вище +15-18 ° С. Зима буває й холодною, коли температура опускається до 0 ° С.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Населення</a:t>
            </a: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b="1">
                <a:solidFill>
                  <a:schemeClr val="accent2"/>
                </a:solidFill>
              </a:rPr>
              <a:t>Етнічний склад</a:t>
            </a:r>
            <a:r>
              <a:rPr lang="ru-RU"/>
              <a:t>: австралійці – 35,6% британці – 30,4% ірландці – 8,7% шотландці – 7,3% італійці – 4,11% німці – 3,9% китайці – 3,2% греки – 1,8% голландці – 1,5% індуси – 1,1%</a:t>
            </a:r>
          </a:p>
          <a:p>
            <a:pPr>
              <a:lnSpc>
                <a:spcPct val="90000"/>
              </a:lnSpc>
            </a:pPr>
            <a:r>
              <a:rPr lang="ru-RU" b="1">
                <a:solidFill>
                  <a:schemeClr val="accent2"/>
                </a:solidFill>
              </a:rPr>
              <a:t>Середня густота</a:t>
            </a:r>
            <a:r>
              <a:rPr lang="ru-RU"/>
              <a:t> населення близько 2 осіб. </a:t>
            </a:r>
          </a:p>
          <a:p>
            <a:pPr>
              <a:lnSpc>
                <a:spcPct val="90000"/>
              </a:lnSpc>
            </a:pPr>
            <a:r>
              <a:rPr lang="ru-RU" b="1">
                <a:solidFill>
                  <a:schemeClr val="accent2"/>
                </a:solidFill>
              </a:rPr>
              <a:t>Рівень урбанізації</a:t>
            </a:r>
            <a:r>
              <a:rPr lang="ru-RU"/>
              <a:t>— 90 % </a:t>
            </a:r>
          </a:p>
          <a:p>
            <a:pPr>
              <a:lnSpc>
                <a:spcPct val="90000"/>
              </a:lnSpc>
            </a:pPr>
            <a:r>
              <a:rPr lang="ru-RU"/>
              <a:t>Середня </a:t>
            </a:r>
            <a:r>
              <a:rPr lang="ru-RU" b="1">
                <a:solidFill>
                  <a:schemeClr val="accent2"/>
                </a:solidFill>
              </a:rPr>
              <a:t>тривалість життя</a:t>
            </a:r>
            <a:r>
              <a:rPr lang="ru-RU"/>
              <a:t> чоловіків становить 75 років, жінок - 80 років.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Релігія</a:t>
            </a: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Більше 76% населення сповідує християнство, з них 26% – англіканці, 26% – католики, 5% – уніоністи, 4,4% – пресвітеріанці, 2,9% – православні (в основному греки, росіяни, українці, білоруси, грузини, вірмени, та ін.). Поширені також іудаїзм, іслам та буддизм. </a:t>
            </a:r>
          </a:p>
        </p:txBody>
      </p:sp>
      <p:pic>
        <p:nvPicPr>
          <p:cNvPr id="14340" name="Picture 4" descr="ArticleImages_38874_canterbury_cathed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05400"/>
            <a:ext cx="2743200" cy="1752600"/>
          </a:xfrm>
          <a:prstGeom prst="rect">
            <a:avLst/>
          </a:prstGeom>
          <a:noFill/>
        </p:spPr>
      </p:pic>
      <p:pic>
        <p:nvPicPr>
          <p:cNvPr id="14341" name="Picture 5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114925"/>
            <a:ext cx="2619375" cy="1743075"/>
          </a:xfrm>
          <a:prstGeom prst="rect">
            <a:avLst/>
          </a:prstGeom>
          <a:noFill/>
        </p:spPr>
      </p:pic>
      <p:pic>
        <p:nvPicPr>
          <p:cNvPr id="14342" name="Picture 6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181600"/>
            <a:ext cx="2466975" cy="16764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 descr="0_90819_8aeddccc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33400" y="2819400"/>
            <a:ext cx="358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>
                <a:solidFill>
                  <a:srgbClr val="FFFF00"/>
                </a:solidFill>
                <a:latin typeface="Arial" charset="0"/>
              </a:rPr>
              <a:t>Найбільший риф на Землі</a:t>
            </a:r>
            <a:endParaRPr lang="ru-RU" sz="3200" b="1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3322" name="Picture 10" descr="0_90820_d442690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867400" y="3429000"/>
            <a:ext cx="2743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00FF00"/>
                </a:solidFill>
              </a:rPr>
              <a:t>Пустеля Сімпсонів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33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0_90821_185a3895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</p:spPr>
      </p:pic>
      <p:pic>
        <p:nvPicPr>
          <p:cNvPr id="15366" name="Picture 6" descr="0_9081c_ce4e865c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486400" y="2362200"/>
            <a:ext cx="304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FF00"/>
                </a:solidFill>
                <a:latin typeface="Arial" charset="0"/>
              </a:rPr>
              <a:t>Ущелина Катерини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990600" y="2209800"/>
            <a:ext cx="2209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Arial" charset="0"/>
              </a:rPr>
              <a:t>Улуру</a:t>
            </a:r>
          </a:p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8" grpId="0"/>
    </p:bldLst>
  </p:timing>
</p:sld>
</file>

<file path=ppt/theme/theme1.xml><?xml version="1.0" encoding="utf-8"?>
<a:theme xmlns:a="http://schemas.openxmlformats.org/drawingml/2006/main" name="Весенний-2">
  <a:themeElements>
    <a:clrScheme name="Весенний-2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Весенний-2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сенний-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есенний-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есенний-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есенний-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есенний-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есенний-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сенний-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сенний-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сенний-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сенний-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сенний-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сенний-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сенний-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есенний-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Весенний-2</Template>
  <TotalTime>226</TotalTime>
  <Words>337</Words>
  <Application>Microsoft Office PowerPoint</Application>
  <PresentationFormat>On-screen Show (4:3)</PresentationFormat>
  <Paragraphs>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Bookman Old Style</vt:lpstr>
      <vt:lpstr>Весенний-2</vt:lpstr>
      <vt:lpstr>Slide 1</vt:lpstr>
      <vt:lpstr>Slide 2</vt:lpstr>
      <vt:lpstr>ЗАГАЛЬНІ ВІДОМОСТІ </vt:lpstr>
      <vt:lpstr>Географічне положення</vt:lpstr>
      <vt:lpstr>Клімат</vt:lpstr>
      <vt:lpstr>Населення</vt:lpstr>
      <vt:lpstr>Релігія</vt:lpstr>
      <vt:lpstr>Slide 8</vt:lpstr>
      <vt:lpstr>Slide 9</vt:lpstr>
      <vt:lpstr>Slide 10</vt:lpstr>
      <vt:lpstr>Slide 11</vt:lpstr>
      <vt:lpstr>Господарство</vt:lpstr>
      <vt:lpstr>Корисні копалини</vt:lpstr>
      <vt:lpstr>Сільське господарство </vt:lpstr>
      <vt:lpstr>Сільське господарство </vt:lpstr>
      <vt:lpstr>Транспорт</vt:lpstr>
      <vt:lpstr>Зовнішня торгівля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DocsPal.com</cp:lastModifiedBy>
  <cp:revision>9</cp:revision>
  <cp:lastPrinted>1601-01-01T00:00:00Z</cp:lastPrinted>
  <dcterms:created xsi:type="dcterms:W3CDTF">1601-01-01T00:00:00Z</dcterms:created>
  <dcterms:modified xsi:type="dcterms:W3CDTF">2013-04-09T19:24:08Z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