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  <p:sldId id="262" r:id="rId9"/>
    <p:sldId id="264" r:id="rId10"/>
    <p:sldId id="265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3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DF73C46-FC56-44E4-9DFE-37633907FBAF}" type="doc">
      <dgm:prSet loTypeId="urn:microsoft.com/office/officeart/2011/layout/CircleProcess" loCatId="officeonline" qsTypeId="urn:microsoft.com/office/officeart/2005/8/quickstyle/3d7" qsCatId="3D" csTypeId="urn:microsoft.com/office/officeart/2005/8/colors/accent1_2" csCatId="accent1" phldr="1"/>
      <dgm:spPr/>
      <dgm:t>
        <a:bodyPr/>
        <a:lstStyle/>
        <a:p>
          <a:endParaRPr lang="uk-UA"/>
        </a:p>
      </dgm:t>
    </dgm:pt>
    <dgm:pt modelId="{4AF09D60-1A42-410F-BE5F-A728C2ED8C33}">
      <dgm:prSet phldrT="[Текст]"/>
      <dgm:spPr/>
      <dgm:t>
        <a:bodyPr/>
        <a:lstStyle/>
        <a:p>
          <a:r>
            <a:rPr lang="uk-UA" dirty="0" smtClean="0"/>
            <a:t>Дякую</a:t>
          </a:r>
          <a:endParaRPr lang="uk-UA" dirty="0"/>
        </a:p>
      </dgm:t>
    </dgm:pt>
    <dgm:pt modelId="{CFE4A18C-9A67-4181-94FF-AA5386C46474}" type="parTrans" cxnId="{6D614D42-8438-493C-97E6-844AF1F3F18F}">
      <dgm:prSet/>
      <dgm:spPr/>
      <dgm:t>
        <a:bodyPr/>
        <a:lstStyle/>
        <a:p>
          <a:endParaRPr lang="uk-UA"/>
        </a:p>
      </dgm:t>
    </dgm:pt>
    <dgm:pt modelId="{3EA0BA6E-DA33-44F7-8696-68AD01E549C8}" type="sibTrans" cxnId="{6D614D42-8438-493C-97E6-844AF1F3F18F}">
      <dgm:prSet/>
      <dgm:spPr/>
      <dgm:t>
        <a:bodyPr/>
        <a:lstStyle/>
        <a:p>
          <a:endParaRPr lang="uk-UA"/>
        </a:p>
      </dgm:t>
    </dgm:pt>
    <dgm:pt modelId="{3413DE78-FE68-4364-9B89-45E00D72442F}">
      <dgm:prSet phldrT="[Текст]"/>
      <dgm:spPr/>
      <dgm:t>
        <a:bodyPr/>
        <a:lstStyle/>
        <a:p>
          <a:r>
            <a:rPr lang="uk-UA" dirty="0" smtClean="0"/>
            <a:t>за</a:t>
          </a:r>
          <a:endParaRPr lang="uk-UA" dirty="0"/>
        </a:p>
      </dgm:t>
    </dgm:pt>
    <dgm:pt modelId="{600E3B76-5DE9-46C3-94C9-C93DA2F0AD70}" type="parTrans" cxnId="{100346F2-565A-4C8D-9537-E6AFE019E55C}">
      <dgm:prSet/>
      <dgm:spPr/>
      <dgm:t>
        <a:bodyPr/>
        <a:lstStyle/>
        <a:p>
          <a:endParaRPr lang="uk-UA"/>
        </a:p>
      </dgm:t>
    </dgm:pt>
    <dgm:pt modelId="{4741CDD2-529A-4D1E-BC47-E1BCA3031D89}" type="sibTrans" cxnId="{100346F2-565A-4C8D-9537-E6AFE019E55C}">
      <dgm:prSet/>
      <dgm:spPr/>
      <dgm:t>
        <a:bodyPr/>
        <a:lstStyle/>
        <a:p>
          <a:endParaRPr lang="uk-UA"/>
        </a:p>
      </dgm:t>
    </dgm:pt>
    <dgm:pt modelId="{AFEE1B21-9E54-456C-95AB-037CD70663FD}">
      <dgm:prSet phldrT="[Текст]"/>
      <dgm:spPr/>
      <dgm:t>
        <a:bodyPr/>
        <a:lstStyle/>
        <a:p>
          <a:r>
            <a:rPr lang="uk-UA" dirty="0" smtClean="0"/>
            <a:t>увагу</a:t>
          </a:r>
          <a:r>
            <a:rPr lang="uk-UA" b="0" i="0" dirty="0" smtClean="0"/>
            <a:t>!</a:t>
          </a:r>
          <a:endParaRPr lang="uk-UA" dirty="0"/>
        </a:p>
      </dgm:t>
    </dgm:pt>
    <dgm:pt modelId="{6B709545-C331-4704-9DB8-A464C7459E27}" type="parTrans" cxnId="{EF6E1E18-DF21-47B8-9164-A2F40B94591E}">
      <dgm:prSet/>
      <dgm:spPr/>
      <dgm:t>
        <a:bodyPr/>
        <a:lstStyle/>
        <a:p>
          <a:endParaRPr lang="uk-UA"/>
        </a:p>
      </dgm:t>
    </dgm:pt>
    <dgm:pt modelId="{7B7BC955-2714-4444-A4FC-CF5125C49546}" type="sibTrans" cxnId="{EF6E1E18-DF21-47B8-9164-A2F40B94591E}">
      <dgm:prSet/>
      <dgm:spPr/>
      <dgm:t>
        <a:bodyPr/>
        <a:lstStyle/>
        <a:p>
          <a:endParaRPr lang="uk-UA"/>
        </a:p>
      </dgm:t>
    </dgm:pt>
    <dgm:pt modelId="{D1368426-18D6-482D-A6CE-2B3D694B0C44}" type="pres">
      <dgm:prSet presAssocID="{1DF73C46-FC56-44E4-9DFE-37633907FBAF}" presName="Name0" presStyleCnt="0">
        <dgm:presLayoutVars>
          <dgm:chMax val="11"/>
          <dgm:chPref val="11"/>
          <dgm:dir/>
          <dgm:resizeHandles/>
        </dgm:presLayoutVars>
      </dgm:prSet>
      <dgm:spPr/>
      <dgm:t>
        <a:bodyPr/>
        <a:lstStyle/>
        <a:p>
          <a:endParaRPr lang="uk-UA"/>
        </a:p>
      </dgm:t>
    </dgm:pt>
    <dgm:pt modelId="{AC78CE33-581B-47A1-95F9-7345382E1EEF}" type="pres">
      <dgm:prSet presAssocID="{AFEE1B21-9E54-456C-95AB-037CD70663FD}" presName="Accent3" presStyleCnt="0"/>
      <dgm:spPr/>
      <dgm:t>
        <a:bodyPr/>
        <a:lstStyle/>
        <a:p>
          <a:endParaRPr lang="uk-UA"/>
        </a:p>
      </dgm:t>
    </dgm:pt>
    <dgm:pt modelId="{7C03A112-B82E-4232-B154-B28EB8E38F50}" type="pres">
      <dgm:prSet presAssocID="{AFEE1B21-9E54-456C-95AB-037CD70663FD}" presName="Accent" presStyleLbl="node1" presStyleIdx="0" presStyleCnt="3"/>
      <dgm:spPr/>
      <dgm:t>
        <a:bodyPr/>
        <a:lstStyle/>
        <a:p>
          <a:endParaRPr lang="uk-UA"/>
        </a:p>
      </dgm:t>
    </dgm:pt>
    <dgm:pt modelId="{39DB32CB-6A43-47D5-B655-294CC397EFA4}" type="pres">
      <dgm:prSet presAssocID="{AFEE1B21-9E54-456C-95AB-037CD70663FD}" presName="ParentBackground3" presStyleCnt="0"/>
      <dgm:spPr/>
      <dgm:t>
        <a:bodyPr/>
        <a:lstStyle/>
        <a:p>
          <a:endParaRPr lang="uk-UA"/>
        </a:p>
      </dgm:t>
    </dgm:pt>
    <dgm:pt modelId="{B3E49FD4-8F54-4BE1-88B6-475B3E4E1138}" type="pres">
      <dgm:prSet presAssocID="{AFEE1B21-9E54-456C-95AB-037CD70663FD}" presName="ParentBackground" presStyleLbl="fgAcc1" presStyleIdx="0" presStyleCnt="3"/>
      <dgm:spPr/>
      <dgm:t>
        <a:bodyPr/>
        <a:lstStyle/>
        <a:p>
          <a:endParaRPr lang="uk-UA"/>
        </a:p>
      </dgm:t>
    </dgm:pt>
    <dgm:pt modelId="{E8FE876D-6ACB-489D-A759-4D47F11D7DFD}" type="pres">
      <dgm:prSet presAssocID="{AFEE1B21-9E54-456C-95AB-037CD70663FD}" presName="Parent3" presStyleLbl="revTx" presStyleIdx="0" presStyleCnt="0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2E7A99F1-7F3E-4735-A211-9CC925E15760}" type="pres">
      <dgm:prSet presAssocID="{3413DE78-FE68-4364-9B89-45E00D72442F}" presName="Accent2" presStyleCnt="0"/>
      <dgm:spPr/>
      <dgm:t>
        <a:bodyPr/>
        <a:lstStyle/>
        <a:p>
          <a:endParaRPr lang="uk-UA"/>
        </a:p>
      </dgm:t>
    </dgm:pt>
    <dgm:pt modelId="{5A0C7FC9-976B-47E8-B63C-6F813EA8B2DC}" type="pres">
      <dgm:prSet presAssocID="{3413DE78-FE68-4364-9B89-45E00D72442F}" presName="Accent" presStyleLbl="node1" presStyleIdx="1" presStyleCnt="3"/>
      <dgm:spPr/>
      <dgm:t>
        <a:bodyPr/>
        <a:lstStyle/>
        <a:p>
          <a:endParaRPr lang="uk-UA"/>
        </a:p>
      </dgm:t>
    </dgm:pt>
    <dgm:pt modelId="{B3A534D0-136D-429D-BEB1-B315BAC5985F}" type="pres">
      <dgm:prSet presAssocID="{3413DE78-FE68-4364-9B89-45E00D72442F}" presName="ParentBackground2" presStyleCnt="0"/>
      <dgm:spPr/>
      <dgm:t>
        <a:bodyPr/>
        <a:lstStyle/>
        <a:p>
          <a:endParaRPr lang="uk-UA"/>
        </a:p>
      </dgm:t>
    </dgm:pt>
    <dgm:pt modelId="{53CB389A-7FB8-40E8-9BA1-1A3B4751E24F}" type="pres">
      <dgm:prSet presAssocID="{3413DE78-FE68-4364-9B89-45E00D72442F}" presName="ParentBackground" presStyleLbl="fgAcc1" presStyleIdx="1" presStyleCnt="3"/>
      <dgm:spPr/>
      <dgm:t>
        <a:bodyPr/>
        <a:lstStyle/>
        <a:p>
          <a:endParaRPr lang="uk-UA"/>
        </a:p>
      </dgm:t>
    </dgm:pt>
    <dgm:pt modelId="{03103C86-F703-4535-A9B7-54367ABD81B6}" type="pres">
      <dgm:prSet presAssocID="{3413DE78-FE68-4364-9B89-45E00D72442F}" presName="Parent2" presStyleLbl="revTx" presStyleIdx="0" presStyleCnt="0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3A740FAF-950C-4764-9ABA-507CADA44E5B}" type="pres">
      <dgm:prSet presAssocID="{4AF09D60-1A42-410F-BE5F-A728C2ED8C33}" presName="Accent1" presStyleCnt="0"/>
      <dgm:spPr/>
      <dgm:t>
        <a:bodyPr/>
        <a:lstStyle/>
        <a:p>
          <a:endParaRPr lang="uk-UA"/>
        </a:p>
      </dgm:t>
    </dgm:pt>
    <dgm:pt modelId="{4EC4F019-BADB-4381-86D2-298E3BDFAA86}" type="pres">
      <dgm:prSet presAssocID="{4AF09D60-1A42-410F-BE5F-A728C2ED8C33}" presName="Accent" presStyleLbl="node1" presStyleIdx="2" presStyleCnt="3"/>
      <dgm:spPr/>
      <dgm:t>
        <a:bodyPr/>
        <a:lstStyle/>
        <a:p>
          <a:endParaRPr lang="uk-UA"/>
        </a:p>
      </dgm:t>
    </dgm:pt>
    <dgm:pt modelId="{516DE8A1-3BA5-454D-9A8C-803623AB99D3}" type="pres">
      <dgm:prSet presAssocID="{4AF09D60-1A42-410F-BE5F-A728C2ED8C33}" presName="ParentBackground1" presStyleCnt="0"/>
      <dgm:spPr/>
      <dgm:t>
        <a:bodyPr/>
        <a:lstStyle/>
        <a:p>
          <a:endParaRPr lang="uk-UA"/>
        </a:p>
      </dgm:t>
    </dgm:pt>
    <dgm:pt modelId="{E3B24CBF-1B3F-4097-A025-1F5F9DEA9652}" type="pres">
      <dgm:prSet presAssocID="{4AF09D60-1A42-410F-BE5F-A728C2ED8C33}" presName="ParentBackground" presStyleLbl="fgAcc1" presStyleIdx="2" presStyleCnt="3"/>
      <dgm:spPr/>
      <dgm:t>
        <a:bodyPr/>
        <a:lstStyle/>
        <a:p>
          <a:endParaRPr lang="uk-UA"/>
        </a:p>
      </dgm:t>
    </dgm:pt>
    <dgm:pt modelId="{7FDAF471-A133-4DF2-AEF4-931426F5C92C}" type="pres">
      <dgm:prSet presAssocID="{4AF09D60-1A42-410F-BE5F-A728C2ED8C33}" presName="Parent1" presStyleLbl="revTx" presStyleIdx="0" presStyleCnt="0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uk-UA"/>
        </a:p>
      </dgm:t>
    </dgm:pt>
  </dgm:ptLst>
  <dgm:cxnLst>
    <dgm:cxn modelId="{D0805F68-0948-4696-B92A-7FAFA511B6AD}" type="presOf" srcId="{3413DE78-FE68-4364-9B89-45E00D72442F}" destId="{03103C86-F703-4535-A9B7-54367ABD81B6}" srcOrd="1" destOrd="0" presId="urn:microsoft.com/office/officeart/2011/layout/CircleProcess"/>
    <dgm:cxn modelId="{3CC21BF3-AB8E-42A5-B7B1-3F265C3086B9}" type="presOf" srcId="{3413DE78-FE68-4364-9B89-45E00D72442F}" destId="{53CB389A-7FB8-40E8-9BA1-1A3B4751E24F}" srcOrd="0" destOrd="0" presId="urn:microsoft.com/office/officeart/2011/layout/CircleProcess"/>
    <dgm:cxn modelId="{0C7C527D-52FD-47AC-AC5B-A29D605B8B29}" type="presOf" srcId="{4AF09D60-1A42-410F-BE5F-A728C2ED8C33}" destId="{7FDAF471-A133-4DF2-AEF4-931426F5C92C}" srcOrd="1" destOrd="0" presId="urn:microsoft.com/office/officeart/2011/layout/CircleProcess"/>
    <dgm:cxn modelId="{D0B99BD6-AB14-4DD4-9517-3CB585714F9D}" type="presOf" srcId="{1DF73C46-FC56-44E4-9DFE-37633907FBAF}" destId="{D1368426-18D6-482D-A6CE-2B3D694B0C44}" srcOrd="0" destOrd="0" presId="urn:microsoft.com/office/officeart/2011/layout/CircleProcess"/>
    <dgm:cxn modelId="{EF6E1E18-DF21-47B8-9164-A2F40B94591E}" srcId="{1DF73C46-FC56-44E4-9DFE-37633907FBAF}" destId="{AFEE1B21-9E54-456C-95AB-037CD70663FD}" srcOrd="2" destOrd="0" parTransId="{6B709545-C331-4704-9DB8-A464C7459E27}" sibTransId="{7B7BC955-2714-4444-A4FC-CF5125C49546}"/>
    <dgm:cxn modelId="{E8F85E81-EC9D-4F47-9AE8-BAA54C9B1CB2}" type="presOf" srcId="{AFEE1B21-9E54-456C-95AB-037CD70663FD}" destId="{B3E49FD4-8F54-4BE1-88B6-475B3E4E1138}" srcOrd="0" destOrd="0" presId="urn:microsoft.com/office/officeart/2011/layout/CircleProcess"/>
    <dgm:cxn modelId="{6D614D42-8438-493C-97E6-844AF1F3F18F}" srcId="{1DF73C46-FC56-44E4-9DFE-37633907FBAF}" destId="{4AF09D60-1A42-410F-BE5F-A728C2ED8C33}" srcOrd="0" destOrd="0" parTransId="{CFE4A18C-9A67-4181-94FF-AA5386C46474}" sibTransId="{3EA0BA6E-DA33-44F7-8696-68AD01E549C8}"/>
    <dgm:cxn modelId="{100346F2-565A-4C8D-9537-E6AFE019E55C}" srcId="{1DF73C46-FC56-44E4-9DFE-37633907FBAF}" destId="{3413DE78-FE68-4364-9B89-45E00D72442F}" srcOrd="1" destOrd="0" parTransId="{600E3B76-5DE9-46C3-94C9-C93DA2F0AD70}" sibTransId="{4741CDD2-529A-4D1E-BC47-E1BCA3031D89}"/>
    <dgm:cxn modelId="{6260422F-2ED8-44F1-9463-69F36E600805}" type="presOf" srcId="{AFEE1B21-9E54-456C-95AB-037CD70663FD}" destId="{E8FE876D-6ACB-489D-A759-4D47F11D7DFD}" srcOrd="1" destOrd="0" presId="urn:microsoft.com/office/officeart/2011/layout/CircleProcess"/>
    <dgm:cxn modelId="{8BE2CFC5-BDBE-4DB8-AD5F-3307574473F0}" type="presOf" srcId="{4AF09D60-1A42-410F-BE5F-A728C2ED8C33}" destId="{E3B24CBF-1B3F-4097-A025-1F5F9DEA9652}" srcOrd="0" destOrd="0" presId="urn:microsoft.com/office/officeart/2011/layout/CircleProcess"/>
    <dgm:cxn modelId="{A37609B1-75A9-4588-8B32-B9E0930AC439}" type="presParOf" srcId="{D1368426-18D6-482D-A6CE-2B3D694B0C44}" destId="{AC78CE33-581B-47A1-95F9-7345382E1EEF}" srcOrd="0" destOrd="0" presId="urn:microsoft.com/office/officeart/2011/layout/CircleProcess"/>
    <dgm:cxn modelId="{4E3E2A72-59D7-44C7-8D27-3E08DA5A39AD}" type="presParOf" srcId="{AC78CE33-581B-47A1-95F9-7345382E1EEF}" destId="{7C03A112-B82E-4232-B154-B28EB8E38F50}" srcOrd="0" destOrd="0" presId="urn:microsoft.com/office/officeart/2011/layout/CircleProcess"/>
    <dgm:cxn modelId="{6CBE642C-58F6-44A6-B528-D12C6566506C}" type="presParOf" srcId="{D1368426-18D6-482D-A6CE-2B3D694B0C44}" destId="{39DB32CB-6A43-47D5-B655-294CC397EFA4}" srcOrd="1" destOrd="0" presId="urn:microsoft.com/office/officeart/2011/layout/CircleProcess"/>
    <dgm:cxn modelId="{202247C7-4B40-4191-9B05-7ED815A6A2A4}" type="presParOf" srcId="{39DB32CB-6A43-47D5-B655-294CC397EFA4}" destId="{B3E49FD4-8F54-4BE1-88B6-475B3E4E1138}" srcOrd="0" destOrd="0" presId="urn:microsoft.com/office/officeart/2011/layout/CircleProcess"/>
    <dgm:cxn modelId="{75CA870A-5F0A-4626-8FD2-54D125FB85E8}" type="presParOf" srcId="{D1368426-18D6-482D-A6CE-2B3D694B0C44}" destId="{E8FE876D-6ACB-489D-A759-4D47F11D7DFD}" srcOrd="2" destOrd="0" presId="urn:microsoft.com/office/officeart/2011/layout/CircleProcess"/>
    <dgm:cxn modelId="{A219F11E-7F06-4619-B1F6-629AD1F72D6F}" type="presParOf" srcId="{D1368426-18D6-482D-A6CE-2B3D694B0C44}" destId="{2E7A99F1-7F3E-4735-A211-9CC925E15760}" srcOrd="3" destOrd="0" presId="urn:microsoft.com/office/officeart/2011/layout/CircleProcess"/>
    <dgm:cxn modelId="{935FBBA3-B030-4D45-8530-3D700AE835E5}" type="presParOf" srcId="{2E7A99F1-7F3E-4735-A211-9CC925E15760}" destId="{5A0C7FC9-976B-47E8-B63C-6F813EA8B2DC}" srcOrd="0" destOrd="0" presId="urn:microsoft.com/office/officeart/2011/layout/CircleProcess"/>
    <dgm:cxn modelId="{57148B98-F9F1-4B5E-879E-1B820177F2E6}" type="presParOf" srcId="{D1368426-18D6-482D-A6CE-2B3D694B0C44}" destId="{B3A534D0-136D-429D-BEB1-B315BAC5985F}" srcOrd="4" destOrd="0" presId="urn:microsoft.com/office/officeart/2011/layout/CircleProcess"/>
    <dgm:cxn modelId="{3BE2F59F-06B3-4494-8BC0-D870311FC29C}" type="presParOf" srcId="{B3A534D0-136D-429D-BEB1-B315BAC5985F}" destId="{53CB389A-7FB8-40E8-9BA1-1A3B4751E24F}" srcOrd="0" destOrd="0" presId="urn:microsoft.com/office/officeart/2011/layout/CircleProcess"/>
    <dgm:cxn modelId="{34EA3111-D7F5-4294-9960-D800908C7407}" type="presParOf" srcId="{D1368426-18D6-482D-A6CE-2B3D694B0C44}" destId="{03103C86-F703-4535-A9B7-54367ABD81B6}" srcOrd="5" destOrd="0" presId="urn:microsoft.com/office/officeart/2011/layout/CircleProcess"/>
    <dgm:cxn modelId="{E891AC9D-6369-4D2C-ACA8-D9394456FF2E}" type="presParOf" srcId="{D1368426-18D6-482D-A6CE-2B3D694B0C44}" destId="{3A740FAF-950C-4764-9ABA-507CADA44E5B}" srcOrd="6" destOrd="0" presId="urn:microsoft.com/office/officeart/2011/layout/CircleProcess"/>
    <dgm:cxn modelId="{5D51D76E-B46B-4105-A53F-3E7BC99DD5C8}" type="presParOf" srcId="{3A740FAF-950C-4764-9ABA-507CADA44E5B}" destId="{4EC4F019-BADB-4381-86D2-298E3BDFAA86}" srcOrd="0" destOrd="0" presId="urn:microsoft.com/office/officeart/2011/layout/CircleProcess"/>
    <dgm:cxn modelId="{A73A4316-0D7A-4B5D-B720-91B5D5CD9746}" type="presParOf" srcId="{D1368426-18D6-482D-A6CE-2B3D694B0C44}" destId="{516DE8A1-3BA5-454D-9A8C-803623AB99D3}" srcOrd="7" destOrd="0" presId="urn:microsoft.com/office/officeart/2011/layout/CircleProcess"/>
    <dgm:cxn modelId="{17A49610-6A99-4D8F-BCEB-4849A5E54FD0}" type="presParOf" srcId="{516DE8A1-3BA5-454D-9A8C-803623AB99D3}" destId="{E3B24CBF-1B3F-4097-A025-1F5F9DEA9652}" srcOrd="0" destOrd="0" presId="urn:microsoft.com/office/officeart/2011/layout/CircleProcess"/>
    <dgm:cxn modelId="{7C9F9326-1EF1-4977-9BD4-4DC337E5E266}" type="presParOf" srcId="{D1368426-18D6-482D-A6CE-2B3D694B0C44}" destId="{7FDAF471-A133-4DF2-AEF4-931426F5C92C}" srcOrd="8" destOrd="0" presId="urn:microsoft.com/office/officeart/2011/layout/CircleProcess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1/layout/CircleProcess">
  <dgm:title val="Круговой процесс"/>
  <dgm:desc val="Используется для отображения последовательных этапов процесса. Ограничен одиннадцатью фигурами уровня 1 с неограниченным числом фигур уровня 2. Рекомендуется использовать небольшие объемы текста. Неиспользуемый текст не отображается, но доступен при переключении макетов."/>
  <dgm:catLst>
    <dgm:cat type="process" pri="8500"/>
    <dgm:cat type="officeonline" pri="85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chMax val="11"/>
      <dgm:chPref val="11"/>
      <dgm:dir/>
      <dgm:resizeHandles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" ptType="node" func="cnt" op="equ" val="1">
            <dgm:alg type="composite">
              <dgm:param type="ar" val="0.638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Parent1" refType="w" fact="0.1667"/>
              <dgm:constr type="t" for="ch" forName="Parent1" refType="h" fact="0.1064"/>
              <dgm:constr type="w" for="ch" forName="Parent1" refType="w" fact="0.6667"/>
              <dgm:constr type="h" for="ch" forName="Parent1" refType="h" fact="0.4255"/>
              <dgm:constr type="l" for="ch" forName="Accent1" refType="w" fact="0"/>
              <dgm:constr type="t" for="ch" forName="Accent1" refType="h" fact="0"/>
              <dgm:constr type="w" for="ch" forName="Accent1" refType="w"/>
              <dgm:constr type="h" for="ch" forName="Accent1" refType="h" fact="0.6383"/>
              <dgm:constr type="l" for="ch" forName="ParentBackground1" refType="w" fact="0.0333"/>
              <dgm:constr type="t" for="ch" forName="ParentBackground1" refType="h" fact="0.0213"/>
              <dgm:constr type="w" for="ch" forName="ParentBackground1" refType="w" fact="0.9333"/>
              <dgm:constr type="h" for="ch" forName="ParentBackground1" refType="h" fact="0.5957"/>
              <dgm:constr type="l" for="ch" forName="Child1" refType="w" fact="0.0333"/>
              <dgm:constr type="t" for="ch" forName="Child1" refType="h" fact="0.6574"/>
              <dgm:constr type="w" for="ch" forName="Child1" refType="w" fact="0.9333"/>
              <dgm:constr type="h" for="ch" forName="Child1" refType="h" fact="0.3426"/>
            </dgm:constrLst>
          </dgm:if>
          <dgm:if name="Name5" axis="ch" ptType="node" func="cnt" op="equ" val="2">
            <dgm:alg type="composite">
              <dgm:param type="ar" val="1.265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Parent2" refType="w" fact="0.6249"/>
              <dgm:constr type="t" for="ch" forName="Parent2" refType="h" fact="0.2022"/>
              <dgm:constr type="w" for="ch" forName="Parent2" refType="w" fact="0.3001"/>
              <dgm:constr type="h" for="ch" forName="Parent2" refType="h" fact="0.3799"/>
              <dgm:constr type="l" for="ch" forName="Parent1" refType="w" fact="0.1597"/>
              <dgm:constr type="t" for="ch" forName="Parent1" refType="h" fact="0.2022"/>
              <dgm:constr type="w" for="ch" forName="Parent1" refType="w" fact="0.3001"/>
              <dgm:constr type="h" for="ch" forName="Parent1" refType="h" fact="0.3799"/>
              <dgm:constr type="l" for="ch" forName="Accent2" refType="w" fact="0.5498"/>
              <dgm:constr type="t" for="ch" forName="Accent2" refType="h" fact="0.1072"/>
              <dgm:constr type="w" for="ch" forName="Accent2" refType="w" fact="0.4502"/>
              <dgm:constr type="h" for="ch" forName="Accent2" refType="h" fact="0.5699"/>
              <dgm:constr type="l" for="ch" forName="ParentBackground2" refType="w" fact="0.5648"/>
              <dgm:constr type="t" for="ch" forName="ParentBackground2" refType="h" fact="0.1262"/>
              <dgm:constr type="w" for="ch" forName="ParentBackground2" refType="w" fact="0.4201"/>
              <dgm:constr type="h" for="ch" forName="ParentBackground2" refType="h" fact="0.5319"/>
              <dgm:constr type="l" for="ch" forName="Child2" refType="w" fact="0.5648"/>
              <dgm:constr type="t" for="ch" forName="Child2" refType="h" fact="0.6876"/>
              <dgm:constr type="w" for="ch" forName="Child2" refType="w" fact="0.4201"/>
              <dgm:constr type="h" for="ch" forName="Child2" refType="h" fact="0.3124"/>
              <dgm:constr type="l" for="ch" forName="Accent1" refType="w" fact="-0.0086"/>
              <dgm:constr type="t" for="ch" forName="Accent1" refType="h" fact="-0.0109"/>
              <dgm:constr type="w" for="ch" forName="Accent1" refType="w" fact="0.6367"/>
              <dgm:constr type="h" for="ch" forName="Accent1" refType="h" fact="0.806"/>
              <dgm:constr type="l" for="ch" forName="ParentBackground1" refType="w" fact="0.0997"/>
              <dgm:constr type="t" for="ch" forName="ParentBackground1" refType="h" fact="0.1262"/>
              <dgm:constr type="w" for="ch" forName="ParentBackground1" refType="w" fact="0.4201"/>
              <dgm:constr type="h" for="ch" forName="ParentBackground1" refType="h" fact="0.5319"/>
              <dgm:constr type="l" for="ch" forName="Child1" refType="w" fact="0.0997"/>
              <dgm:constr type="t" for="ch" forName="Child1" refType="h" fact="0.6876"/>
              <dgm:constr type="w" for="ch" forName="Child1" refType="w" fact="0.4201"/>
              <dgm:constr type="h" for="ch" forName="Child1" refType="h" fact="0.3124"/>
            </dgm:constrLst>
          </dgm:if>
          <dgm:if name="Name6" axis="ch" ptType="node" func="cnt" op="equ" val="3">
            <dgm:alg type="composite">
              <dgm:param type="ar" val="1.854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Parent3" refType="w" fact="0.744"/>
              <dgm:constr type="t" for="ch" forName="Parent3" refType="h" fact="0.2022"/>
              <dgm:constr type="w" for="ch" forName="Parent3" refType="w" fact="0.2048"/>
              <dgm:constr type="h" for="ch" forName="Parent3" refType="h" fact="0.3799"/>
              <dgm:constr type="l" for="ch" forName="Parent2" refType="w" fact="0.4265"/>
              <dgm:constr type="t" for="ch" forName="Parent2" refType="h" fact="0.2022"/>
              <dgm:constr type="w" for="ch" forName="Parent2" refType="w" fact="0.2048"/>
              <dgm:constr type="h" for="ch" forName="Parent2" refType="h" fact="0.3799"/>
              <dgm:constr type="l" for="ch" forName="Parent1" refType="w" fact="0.109"/>
              <dgm:constr type="t" for="ch" forName="Parent1" refType="h" fact="0.2022"/>
              <dgm:constr type="w" for="ch" forName="Parent1" refType="w" fact="0.2048"/>
              <dgm:constr type="h" for="ch" forName="Parent1" refType="h" fact="0.3799"/>
              <dgm:constr type="l" for="ch" forName="Accent3" refType="w" fact="0.6928"/>
              <dgm:constr type="t" for="ch" forName="Accent3" refType="h" fact="0.1072"/>
              <dgm:constr type="w" for="ch" forName="Accent3" refType="w" fact="0.3072"/>
              <dgm:constr type="h" for="ch" forName="Accent3" refType="h" fact="0.5699"/>
              <dgm:constr type="l" for="ch" forName="ParentBackground3" refType="w" fact="0.703"/>
              <dgm:constr type="t" for="ch" forName="ParentBackground3" refType="h" fact="0.1262"/>
              <dgm:constr type="w" for="ch" forName="ParentBackground3" refType="w" fact="0.2868"/>
              <dgm:constr type="h" for="ch" forName="ParentBackground3" refType="h" fact="0.5319"/>
              <dgm:constr type="l" for="ch" forName="Child3" refType="w" fact="0.703"/>
              <dgm:constr type="t" for="ch" forName="Child3" refType="h" fact="0.6876"/>
              <dgm:constr type="w" for="ch" forName="Child3" refType="w" fact="0.2868"/>
              <dgm:constr type="h" for="ch" forName="Child3" refType="h" fact="0.3124"/>
              <dgm:constr type="l" for="ch" forName="Accent2" refType="w" fact="0.3122"/>
              <dgm:constr type="t" for="ch" forName="Accent2" refType="h" fact="-0.0109"/>
              <dgm:constr type="w" for="ch" forName="Accent2" refType="w" fact="0.4334"/>
              <dgm:constr type="h" for="ch" forName="Accent2" refType="h" fact="0.806"/>
              <dgm:constr type="l" for="ch" forName="ParentBackground2" refType="w" fact="0.3855"/>
              <dgm:constr type="t" for="ch" forName="ParentBackground2" refType="h" fact="0.1262"/>
              <dgm:constr type="w" for="ch" forName="ParentBackground2" refType="w" fact="0.2868"/>
              <dgm:constr type="h" for="ch" forName="ParentBackground2" refType="h" fact="0.5319"/>
              <dgm:constr type="l" for="ch" forName="Child2" refType="w" fact="0.3855"/>
              <dgm:constr type="t" for="ch" forName="Child2" refType="h" fact="0.6876"/>
              <dgm:constr type="w" for="ch" forName="Child2" refType="w" fact="0.2868"/>
              <dgm:constr type="h" for="ch" forName="Child2" refType="h" fact="0.3124"/>
              <dgm:constr type="l" for="ch" forName="Accent1" refType="w" fact="-0.0053"/>
              <dgm:constr type="t" for="ch" forName="Accent1" refType="h" fact="-0.0109"/>
              <dgm:constr type="w" for="ch" forName="Accent1" refType="w" fact="0.4334"/>
              <dgm:constr type="h" for="ch" forName="Accent1" refType="h" fact="0.806"/>
              <dgm:constr type="l" for="ch" forName="ParentBackground1" refType="w" fact="0.068"/>
              <dgm:constr type="t" for="ch" forName="ParentBackground1" refType="h" fact="0.1262"/>
              <dgm:constr type="w" for="ch" forName="ParentBackground1" refType="w" fact="0.2868"/>
              <dgm:constr type="h" for="ch" forName="ParentBackground1" refType="h" fact="0.5319"/>
              <dgm:constr type="l" for="ch" forName="Child1" refType="w" fact="0.068"/>
              <dgm:constr type="t" for="ch" forName="Child1" refType="h" fact="0.6876"/>
              <dgm:constr type="w" for="ch" forName="Child1" refType="w" fact="0.2868"/>
              <dgm:constr type="h" for="ch" forName="Child1" refType="h" fact="0.3124"/>
            </dgm:constrLst>
          </dgm:if>
          <dgm:if name="Name7" axis="ch" ptType="node" func="cnt" op="equ" val="4">
            <dgm:alg type="composite">
              <dgm:param type="ar" val="2.4437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Parent4" refType="w" fact="0.8057"/>
              <dgm:constr type="t" for="ch" forName="Parent4" refType="h" fact="0.2022"/>
              <dgm:constr type="w" for="ch" forName="Parent4" refType="w" fact="0.1555"/>
              <dgm:constr type="h" for="ch" forName="Parent4" refType="h" fact="0.3799"/>
              <dgm:constr type="l" for="ch" forName="Parent3" refType="w" fact="0.5647"/>
              <dgm:constr type="t" for="ch" forName="Parent3" refType="h" fact="0.2022"/>
              <dgm:constr type="w" for="ch" forName="Parent3" refType="w" fact="0.1555"/>
              <dgm:constr type="h" for="ch" forName="Parent3" refType="h" fact="0.3799"/>
              <dgm:constr type="l" for="ch" forName="Parent2" refType="w" fact="0.3237"/>
              <dgm:constr type="t" for="ch" forName="Parent2" refType="h" fact="0.2022"/>
              <dgm:constr type="w" for="ch" forName="Parent2" refType="w" fact="0.1555"/>
              <dgm:constr type="h" for="ch" forName="Parent2" refType="h" fact="0.3799"/>
              <dgm:constr type="l" for="ch" forName="Parent1" refType="w" fact="0.0827"/>
              <dgm:constr type="t" for="ch" forName="Parent1" refType="h" fact="0.2022"/>
              <dgm:constr type="w" for="ch" forName="Parent1" refType="w" fact="0.1555"/>
              <dgm:constr type="h" for="ch" forName="Parent1" refType="h" fact="0.3799"/>
              <dgm:constr type="l" for="ch" forName="Accent4" refType="w" fact="0.7668"/>
              <dgm:constr type="t" for="ch" forName="Accent4" refType="h" fact="0.1072"/>
              <dgm:constr type="w" for="ch" forName="Accent4" refType="w" fact="0.2332"/>
              <dgm:constr type="h" for="ch" forName="Accent4" refType="h" fact="0.5699"/>
              <dgm:constr type="l" for="ch" forName="ParentBackground4" refType="w" fact="0.7746"/>
              <dgm:constr type="t" for="ch" forName="ParentBackground4" refType="h" fact="0.1262"/>
              <dgm:constr type="w" for="ch" forName="ParentBackground4" refType="w" fact="0.2177"/>
              <dgm:constr type="h" for="ch" forName="ParentBackground4" refType="h" fact="0.5319"/>
              <dgm:constr type="l" for="ch" forName="Child4" refType="w" fact="0.7746"/>
              <dgm:constr type="t" for="ch" forName="Child4" refType="h" fact="0.6876"/>
              <dgm:constr type="w" for="ch" forName="Child4" refType="w" fact="0.2177"/>
              <dgm:constr type="h" for="ch" forName="Child4" refType="h" fact="0.3124"/>
              <dgm:constr type="l" for="ch" forName="Accent3" refType="w" fact="0.4765"/>
              <dgm:constr type="t" for="ch" forName="Accent3" refType="h" fact="-0.0109"/>
              <dgm:constr type="w" for="ch" forName="Accent3" refType="w" fact="0.3298"/>
              <dgm:constr type="h" for="ch" forName="Accent3" refType="h" fact="0.806"/>
              <dgm:constr type="l" for="ch" forName="ParentBackground3" refType="w" fact="0.5336"/>
              <dgm:constr type="t" for="ch" forName="ParentBackground3" refType="h" fact="0.1262"/>
              <dgm:constr type="w" for="ch" forName="ParentBackground3" refType="w" fact="0.2177"/>
              <dgm:constr type="h" for="ch" forName="ParentBackground3" refType="h" fact="0.5319"/>
              <dgm:constr type="l" for="ch" forName="Child3" refType="w" fact="0.5336"/>
              <dgm:constr type="t" for="ch" forName="Child3" refType="h" fact="0.6876"/>
              <dgm:constr type="w" for="ch" forName="Child3" refType="w" fact="0.2177"/>
              <dgm:constr type="h" for="ch" forName="Child3" refType="h" fact="0.3124"/>
              <dgm:constr type="l" for="ch" forName="Accent2" refType="w" fact="0.2365"/>
              <dgm:constr type="t" for="ch" forName="Accent2" refType="h" fact="-0.0109"/>
              <dgm:constr type="w" for="ch" forName="Accent2" refType="w" fact="0.3298"/>
              <dgm:constr type="h" for="ch" forName="Accent2" refType="h" fact="0.806"/>
              <dgm:constr type="l" for="ch" forName="ParentBackground2" refType="w" fact="0.2926"/>
              <dgm:constr type="t" for="ch" forName="ParentBackground2" refType="h" fact="0.1262"/>
              <dgm:constr type="w" for="ch" forName="ParentBackground2" refType="w" fact="0.2177"/>
              <dgm:constr type="h" for="ch" forName="ParentBackground2" refType="h" fact="0.5319"/>
              <dgm:constr type="l" for="ch" forName="Child2" refType="w" fact="0.2926"/>
              <dgm:constr type="t" for="ch" forName="Child2" refType="h" fact="0.6876"/>
              <dgm:constr type="w" for="ch" forName="Child2" refType="w" fact="0.2177"/>
              <dgm:constr type="h" for="ch" forName="Child2" refType="h" fact="0.3124"/>
              <dgm:constr type="l" for="ch" forName="Accent1" refType="w" fact="-0.0045"/>
              <dgm:constr type="t" for="ch" forName="Accent1" refType="h" fact="-0.0109"/>
              <dgm:constr type="w" for="ch" forName="Accent1" refType="w" fact="0.3298"/>
              <dgm:constr type="h" for="ch" forName="Accent1" refType="h" fact="0.806"/>
              <dgm:constr type="l" for="ch" forName="ParentBackground1" refType="w" fact="0.0516"/>
              <dgm:constr type="t" for="ch" forName="ParentBackground1" refType="h" fact="0.1262"/>
              <dgm:constr type="w" for="ch" forName="ParentBackground1" refType="w" fact="0.2177"/>
              <dgm:constr type="h" for="ch" forName="ParentBackground1" refType="h" fact="0.5319"/>
              <dgm:constr type="l" for="ch" forName="Child1" refType="w" fact="0.0516"/>
              <dgm:constr type="t" for="ch" forName="Child1" refType="h" fact="0.6876"/>
              <dgm:constr type="w" for="ch" forName="Child1" refType="w" fact="0.2177"/>
              <dgm:constr type="h" for="ch" forName="Child1" refType="h" fact="0.3124"/>
            </dgm:constrLst>
          </dgm:if>
          <dgm:if name="Name8" axis="ch" ptType="node" func="cnt" op="equ" val="5">
            <dgm:alg type="composite">
              <dgm:param type="ar" val="3.0325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Parent5" refType="w" fact="0.8434"/>
              <dgm:constr type="t" for="ch" forName="Parent5" refType="h" fact="0.2022"/>
              <dgm:constr type="w" for="ch" forName="Parent5" refType="w" fact="0.1253"/>
              <dgm:constr type="h" for="ch" forName="Parent5" refType="h" fact="0.3799"/>
              <dgm:constr type="l" for="ch" forName="Parent4" refType="w" fact="0.6492"/>
              <dgm:constr type="t" for="ch" forName="Parent4" refType="h" fact="0.2022"/>
              <dgm:constr type="w" for="ch" forName="Parent4" refType="w" fact="0.1253"/>
              <dgm:constr type="h" for="ch" forName="Parent4" refType="h" fact="0.3799"/>
              <dgm:constr type="l" for="ch" forName="Parent3" refType="w" fact="0.455"/>
              <dgm:constr type="t" for="ch" forName="Parent3" refType="h" fact="0.2022"/>
              <dgm:constr type="w" for="ch" forName="Parent3" refType="w" fact="0.1253"/>
              <dgm:constr type="h" for="ch" forName="Parent3" refType="h" fact="0.3799"/>
              <dgm:constr type="l" for="ch" forName="Parent2" refType="w" fact="0.2609"/>
              <dgm:constr type="t" for="ch" forName="Parent2" refType="h" fact="0.2022"/>
              <dgm:constr type="w" for="ch" forName="Parent2" refType="w" fact="0.1253"/>
              <dgm:constr type="h" for="ch" forName="Parent2" refType="h" fact="0.3799"/>
              <dgm:constr type="l" for="ch" forName="Parent1" refType="w" fact="0.0667"/>
              <dgm:constr type="t" for="ch" forName="Parent1" refType="h" fact="0.2022"/>
              <dgm:constr type="w" for="ch" forName="Parent1" refType="w" fact="0.1253"/>
              <dgm:constr type="h" for="ch" forName="Parent1" refType="h" fact="0.3799"/>
              <dgm:constr type="l" for="ch" forName="Accent5" refType="w" fact="0.8121"/>
              <dgm:constr type="t" for="ch" forName="Accent5" refType="h" fact="0.1072"/>
              <dgm:constr type="w" for="ch" forName="Accent5" refType="w" fact="0.1879"/>
              <dgm:constr type="h" for="ch" forName="Accent5" refType="h" fact="0.5699"/>
              <dgm:constr type="l" for="ch" forName="ParentBackground5" refType="w" fact="0.8183"/>
              <dgm:constr type="t" for="ch" forName="ParentBackground5" refType="h" fact="0.1262"/>
              <dgm:constr type="w" for="ch" forName="ParentBackground5" refType="w" fact="0.1754"/>
              <dgm:constr type="h" for="ch" forName="ParentBackground5" refType="h" fact="0.5319"/>
              <dgm:constr type="l" for="ch" forName="Child5" refType="w" fact="0.8183"/>
              <dgm:constr type="t" for="ch" forName="Child5" refType="h" fact="0.6876"/>
              <dgm:constr type="w" for="ch" forName="Child5" refType="w" fact="0.1754"/>
              <dgm:constr type="h" for="ch" forName="Child5" refType="h" fact="0.3124"/>
              <dgm:constr type="l" for="ch" forName="Accent4" refType="w" fact="0.5789"/>
              <dgm:constr type="t" for="ch" forName="Accent4" refType="h" fact="-0.0109"/>
              <dgm:constr type="w" for="ch" forName="Accent4" refType="w" fact="0.2657"/>
              <dgm:constr type="h" for="ch" forName="Accent4" refType="h" fact="0.806"/>
              <dgm:constr type="l" for="ch" forName="ParentBackground4" refType="w" fact="0.6242"/>
              <dgm:constr type="t" for="ch" forName="ParentBackground4" refType="h" fact="0.1262"/>
              <dgm:constr type="w" for="ch" forName="ParentBackground4" refType="w" fact="0.1754"/>
              <dgm:constr type="h" for="ch" forName="ParentBackground4" refType="h" fact="0.5319"/>
              <dgm:constr type="l" for="ch" forName="Child4" refType="w" fact="0.6242"/>
              <dgm:constr type="t" for="ch" forName="Child4" refType="h" fact="0.6876"/>
              <dgm:constr type="w" for="ch" forName="Child4" refType="w" fact="0.1754"/>
              <dgm:constr type="h" for="ch" forName="Child4" refType="h" fact="0.3124"/>
              <dgm:constr type="l" for="ch" forName="Accent3" refType="w" fact="0.3848"/>
              <dgm:constr type="t" for="ch" forName="Accent3" refType="h" fact="-0.0109"/>
              <dgm:constr type="w" for="ch" forName="Accent3" refType="w" fact="0.2657"/>
              <dgm:constr type="h" for="ch" forName="Accent3" refType="h" fact="0.806"/>
              <dgm:constr type="l" for="ch" forName="ParentBackground3" refType="w" fact="0.43"/>
              <dgm:constr type="t" for="ch" forName="ParentBackground3" refType="h" fact="0.1262"/>
              <dgm:constr type="w" for="ch" forName="ParentBackground3" refType="w" fact="0.1754"/>
              <dgm:constr type="h" for="ch" forName="ParentBackground3" refType="h" fact="0.5319"/>
              <dgm:constr type="l" for="ch" forName="Child3" refType="w" fact="0.43"/>
              <dgm:constr type="t" for="ch" forName="Child3" refType="h" fact="0.6876"/>
              <dgm:constr type="w" for="ch" forName="Child3" refType="w" fact="0.1754"/>
              <dgm:constr type="h" for="ch" forName="Child3" refType="h" fact="0.3124"/>
              <dgm:constr type="l" for="ch" forName="Accent2" refType="w" fact="0.1906"/>
              <dgm:constr type="t" for="ch" forName="Accent2" refType="h" fact="-0.0109"/>
              <dgm:constr type="w" for="ch" forName="Accent2" refType="w" fact="0.2657"/>
              <dgm:constr type="h" for="ch" forName="Accent2" refType="h" fact="0.806"/>
              <dgm:constr type="l" for="ch" forName="ParentBackground2" refType="w" fact="0.2358"/>
              <dgm:constr type="t" for="ch" forName="ParentBackground2" refType="h" fact="0.1262"/>
              <dgm:constr type="w" for="ch" forName="ParentBackground2" refType="w" fact="0.1754"/>
              <dgm:constr type="h" for="ch" forName="ParentBackground2" refType="h" fact="0.5319"/>
              <dgm:constr type="l" for="ch" forName="Child2" refType="w" fact="0.2358"/>
              <dgm:constr type="t" for="ch" forName="Child2" refType="h" fact="0.6876"/>
              <dgm:constr type="w" for="ch" forName="Child2" refType="w" fact="0.1754"/>
              <dgm:constr type="h" for="ch" forName="Child2" refType="h" fact="0.3124"/>
              <dgm:constr type="l" for="ch" forName="Accent1" refType="w" fact="-0.0036"/>
              <dgm:constr type="t" for="ch" forName="Accent1" refType="h" fact="-0.0109"/>
              <dgm:constr type="w" for="ch" forName="Accent1" refType="w" fact="0.2657"/>
              <dgm:constr type="h" for="ch" forName="Accent1" refType="h" fact="0.806"/>
              <dgm:constr type="l" for="ch" forName="ParentBackground1" refType="w" fact="0.0416"/>
              <dgm:constr type="t" for="ch" forName="ParentBackground1" refType="h" fact="0.1262"/>
              <dgm:constr type="w" for="ch" forName="ParentBackground1" refType="w" fact="0.1754"/>
              <dgm:constr type="h" for="ch" forName="ParentBackground1" refType="h" fact="0.5319"/>
              <dgm:constr type="l" for="ch" forName="Child1" refType="w" fact="0.0416"/>
              <dgm:constr type="t" for="ch" forName="Child1" refType="h" fact="0.6876"/>
              <dgm:constr type="w" for="ch" forName="Child1" refType="w" fact="0.1754"/>
              <dgm:constr type="h" for="ch" forName="Child1" refType="h" fact="0.3124"/>
            </dgm:constrLst>
          </dgm:if>
          <dgm:if name="Name9" axis="ch" ptType="node" func="cnt" op="equ" val="6">
            <dgm:alg type="composite">
              <dgm:param type="ar" val="3.621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Parent6" refType="w" fact="0.8689"/>
              <dgm:constr type="t" for="ch" forName="Parent6" refType="h" fact="0.2022"/>
              <dgm:constr type="w" for="ch" forName="Parent6" refType="w" fact="0.1049"/>
              <dgm:constr type="h" for="ch" forName="Parent6" refType="h" fact="0.3799"/>
              <dgm:constr type="l" for="ch" forName="Parent5" refType="w" fact="0.7063"/>
              <dgm:constr type="t" for="ch" forName="Parent5" refType="h" fact="0.2022"/>
              <dgm:constr type="w" for="ch" forName="Parent5" refType="w" fact="0.1049"/>
              <dgm:constr type="h" for="ch" forName="Parent5" refType="h" fact="0.3799"/>
              <dgm:constr type="l" for="ch" forName="Parent4" refType="w" fact="0.5437"/>
              <dgm:constr type="t" for="ch" forName="Parent4" refType="h" fact="0.2022"/>
              <dgm:constr type="w" for="ch" forName="Parent4" refType="w" fact="0.1049"/>
              <dgm:constr type="h" for="ch" forName="Parent4" refType="h" fact="0.3799"/>
              <dgm:constr type="l" for="ch" forName="Parent3" refType="w" fact="0.381"/>
              <dgm:constr type="t" for="ch" forName="Parent3" refType="h" fact="0.2022"/>
              <dgm:constr type="w" for="ch" forName="Parent3" refType="w" fact="0.1049"/>
              <dgm:constr type="h" for="ch" forName="Parent3" refType="h" fact="0.3799"/>
              <dgm:constr type="l" for="ch" forName="Parent2" refType="w" fact="0.2184"/>
              <dgm:constr type="t" for="ch" forName="Parent2" refType="h" fact="0.2022"/>
              <dgm:constr type="w" for="ch" forName="Parent2" refType="w" fact="0.1049"/>
              <dgm:constr type="h" for="ch" forName="Parent2" refType="h" fact="0.3799"/>
              <dgm:constr type="l" for="ch" forName="Parent1" refType="w" fact="0.0558"/>
              <dgm:constr type="t" for="ch" forName="Parent1" refType="h" fact="0.2022"/>
              <dgm:constr type="w" for="ch" forName="Parent1" refType="w" fact="0.1049"/>
              <dgm:constr type="h" for="ch" forName="Parent1" refType="h" fact="0.3799"/>
              <dgm:constr type="l" for="ch" forName="Accent6" refType="w" fact="0.8426"/>
              <dgm:constr type="t" for="ch" forName="Accent6" refType="h" fact="0.1072"/>
              <dgm:constr type="w" for="ch" forName="Accent6" refType="w" fact="0.1574"/>
              <dgm:constr type="h" for="ch" forName="Accent6" refType="h" fact="0.5699"/>
              <dgm:constr type="l" for="ch" forName="ParentBackground6" refType="w" fact="0.8479"/>
              <dgm:constr type="t" for="ch" forName="ParentBackground6" refType="h" fact="0.1262"/>
              <dgm:constr type="w" for="ch" forName="ParentBackground6" refType="w" fact="0.1469"/>
              <dgm:constr type="h" for="ch" forName="ParentBackground6" refType="h" fact="0.5319"/>
              <dgm:constr type="l" for="ch" forName="Child6" refType="w" fact="0.8479"/>
              <dgm:constr type="t" for="ch" forName="Child6" refType="h" fact="0.6876"/>
              <dgm:constr type="w" for="ch" forName="Child6" refType="w" fact="0.1469"/>
              <dgm:constr type="h" for="ch" forName="Child6" refType="h" fact="0.3124"/>
              <dgm:constr type="l" for="ch" forName="Accent5" refType="w" fact="0.6474"/>
              <dgm:constr type="t" for="ch" forName="Accent5" refType="h" fact="-0.0109"/>
              <dgm:constr type="w" for="ch" forName="Accent5" refType="w" fact="0.2226"/>
              <dgm:constr type="h" for="ch" forName="Accent5" refType="h" fact="0.806"/>
              <dgm:constr type="l" for="ch" forName="ParentBackground5" refType="w" fact="0.6853"/>
              <dgm:constr type="t" for="ch" forName="ParentBackground5" refType="h" fact="0.1262"/>
              <dgm:constr type="w" for="ch" forName="ParentBackground5" refType="w" fact="0.1469"/>
              <dgm:constr type="h" for="ch" forName="ParentBackground5" refType="h" fact="0.5319"/>
              <dgm:constr type="l" for="ch" forName="Child5" refType="w" fact="0.6853"/>
              <dgm:constr type="t" for="ch" forName="Child5" refType="h" fact="0.6876"/>
              <dgm:constr type="w" for="ch" forName="Child5" refType="w" fact="0.1469"/>
              <dgm:constr type="h" for="ch" forName="Child5" refType="h" fact="0.3124"/>
              <dgm:constr type="l" for="ch" forName="Accent4" refType="w" fact="0.4848"/>
              <dgm:constr type="t" for="ch" forName="Accent4" refType="h" fact="-0.0109"/>
              <dgm:constr type="w" for="ch" forName="Accent4" refType="w" fact="0.2226"/>
              <dgm:constr type="h" for="ch" forName="Accent4" refType="h" fact="0.806"/>
              <dgm:constr type="l" for="ch" forName="ParentBackground4" refType="w" fact="0.5227"/>
              <dgm:constr type="t" for="ch" forName="ParentBackground4" refType="h" fact="0.1262"/>
              <dgm:constr type="w" for="ch" forName="ParentBackground4" refType="w" fact="0.1469"/>
              <dgm:constr type="h" for="ch" forName="ParentBackground4" refType="h" fact="0.5319"/>
              <dgm:constr type="l" for="ch" forName="Child4" refType="w" fact="0.5227"/>
              <dgm:constr type="t" for="ch" forName="Child4" refType="h" fact="0.6876"/>
              <dgm:constr type="w" for="ch" forName="Child4" refType="w" fact="0.1469"/>
              <dgm:constr type="h" for="ch" forName="Child4" refType="h" fact="0.3124"/>
              <dgm:constr type="l" for="ch" forName="Accent3" refType="w" fact="0.3222"/>
              <dgm:constr type="t" for="ch" forName="Accent3" refType="h" fact="-0.0109"/>
              <dgm:constr type="w" for="ch" forName="Accent3" refType="w" fact="0.2226"/>
              <dgm:constr type="h" for="ch" forName="Accent3" refType="h" fact="0.806"/>
              <dgm:constr type="l" for="ch" forName="ParentBackground3" refType="w" fact="0.3601"/>
              <dgm:constr type="t" for="ch" forName="ParentBackground3" refType="h" fact="0.1262"/>
              <dgm:constr type="w" for="ch" forName="ParentBackground3" refType="w" fact="0.1469"/>
              <dgm:constr type="h" for="ch" forName="ParentBackground3" refType="h" fact="0.5319"/>
              <dgm:constr type="l" for="ch" forName="Child3" refType="w" fact="0.3601"/>
              <dgm:constr type="t" for="ch" forName="Child3" refType="h" fact="0.6876"/>
              <dgm:constr type="w" for="ch" forName="Child3" refType="w" fact="0.1469"/>
              <dgm:constr type="h" for="ch" forName="Child3" refType="h" fact="0.3124"/>
              <dgm:constr type="l" for="ch" forName="Accent2" refType="w" fact="0.1596"/>
              <dgm:constr type="t" for="ch" forName="Accent2" refType="h" fact="-0.0109"/>
              <dgm:constr type="w" for="ch" forName="Accent2" refType="w" fact="0.2226"/>
              <dgm:constr type="h" for="ch" forName="Accent2" refType="h" fact="0.806"/>
              <dgm:constr type="l" for="ch" forName="ParentBackground2" refType="w" fact="0.1975"/>
              <dgm:constr type="t" for="ch" forName="ParentBackground2" refType="h" fact="0.1262"/>
              <dgm:constr type="w" for="ch" forName="ParentBackground2" refType="w" fact="0.1469"/>
              <dgm:constr type="h" for="ch" forName="ParentBackground2" refType="h" fact="0.5319"/>
              <dgm:constr type="l" for="ch" forName="Child2" refType="w" fact="0.1975"/>
              <dgm:constr type="t" for="ch" forName="Child2" refType="h" fact="0.6876"/>
              <dgm:constr type="w" for="ch" forName="Child2" refType="w" fact="0.1469"/>
              <dgm:constr type="h" for="ch" forName="Child2" refType="h" fact="0.3124"/>
              <dgm:constr type="l" for="ch" forName="Accent1" refType="w" fact="-0.003"/>
              <dgm:constr type="t" for="ch" forName="Accent1" refType="h" fact="-0.0109"/>
              <dgm:constr type="w" for="ch" forName="Accent1" refType="w" fact="0.2226"/>
              <dgm:constr type="h" for="ch" forName="Accent1" refType="h" fact="0.806"/>
              <dgm:constr type="l" for="ch" forName="ParentBackground1" refType="w" fact="0.0348"/>
              <dgm:constr type="t" for="ch" forName="ParentBackground1" refType="h" fact="0.1262"/>
              <dgm:constr type="w" for="ch" forName="ParentBackground1" refType="w" fact="0.1469"/>
              <dgm:constr type="h" for="ch" forName="ParentBackground1" refType="h" fact="0.5319"/>
              <dgm:constr type="l" for="ch" forName="Child1" refType="w" fact="0.0348"/>
              <dgm:constr type="t" for="ch" forName="Child1" refType="h" fact="0.6876"/>
              <dgm:constr type="w" for="ch" forName="Child1" refType="w" fact="0.1469"/>
              <dgm:constr type="h" for="ch" forName="Child1" refType="h" fact="0.3124"/>
            </dgm:constrLst>
          </dgm:if>
          <dgm:if name="Name10" axis="ch" ptType="node" func="cnt" op="equ" val="7">
            <dgm:alg type="composite">
              <dgm:param type="ar" val="4.210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Parent7" refType="w" fact="0.8872"/>
              <dgm:constr type="t" for="ch" forName="Parent7" refType="h" fact="0.2022"/>
              <dgm:constr type="w" for="ch" forName="Parent7" refType="w" fact="0.0902"/>
              <dgm:constr type="h" for="ch" forName="Parent7" refType="h" fact="0.3799"/>
              <dgm:constr type="l" for="ch" forName="Parent6" refType="w" fact="0.7473"/>
              <dgm:constr type="t" for="ch" forName="Parent6" refType="h" fact="0.2022"/>
              <dgm:constr type="w" for="ch" forName="Parent6" refType="w" fact="0.0902"/>
              <dgm:constr type="h" for="ch" forName="Parent6" refType="h" fact="0.3799"/>
              <dgm:constr type="l" for="ch" forName="Parent5" refType="w" fact="0.6075"/>
              <dgm:constr type="t" for="ch" forName="Parent5" refType="h" fact="0.2022"/>
              <dgm:constr type="w" for="ch" forName="Parent5" refType="w" fact="0.0902"/>
              <dgm:constr type="h" for="ch" forName="Parent5" refType="h" fact="0.3799"/>
              <dgm:constr type="l" for="ch" forName="Parent4" refType="w" fact="0.4676"/>
              <dgm:constr type="t" for="ch" forName="Parent4" refType="h" fact="0.2022"/>
              <dgm:constr type="w" for="ch" forName="Parent4" refType="w" fact="0.0902"/>
              <dgm:constr type="h" for="ch" forName="Parent4" refType="h" fact="0.3799"/>
              <dgm:constr type="l" for="ch" forName="Parent3" refType="w" fact="0.3277"/>
              <dgm:constr type="t" for="ch" forName="Parent3" refType="h" fact="0.2022"/>
              <dgm:constr type="w" for="ch" forName="Parent3" refType="w" fact="0.0902"/>
              <dgm:constr type="h" for="ch" forName="Parent3" refType="h" fact="0.3799"/>
              <dgm:constr type="l" for="ch" forName="Parent2" refType="w" fact="0.1879"/>
              <dgm:constr type="t" for="ch" forName="Parent2" refType="h" fact="0.2022"/>
              <dgm:constr type="w" for="ch" forName="Parent2" refType="w" fact="0.0902"/>
              <dgm:constr type="h" for="ch" forName="Parent2" refType="h" fact="0.3799"/>
              <dgm:constr type="l" for="ch" forName="Parent1" refType="w" fact="0.048"/>
              <dgm:constr type="t" for="ch" forName="Parent1" refType="h" fact="0.2022"/>
              <dgm:constr type="w" for="ch" forName="Parent1" refType="w" fact="0.0902"/>
              <dgm:constr type="h" for="ch" forName="Parent1" refType="h" fact="0.3799"/>
              <dgm:constr type="l" for="ch" forName="Accent7" refType="w" fact="0.8646"/>
              <dgm:constr type="t" for="ch" forName="Accent7" refType="h" fact="0.1072"/>
              <dgm:constr type="w" for="ch" forName="Accent7" refType="w" fact="0.1354"/>
              <dgm:constr type="h" for="ch" forName="Accent7" refType="h" fact="0.5699"/>
              <dgm:constr type="l" for="ch" forName="ParentBackground7" refType="w" fact="0.8692"/>
              <dgm:constr type="t" for="ch" forName="ParentBackground7" refType="h" fact="0.1262"/>
              <dgm:constr type="w" for="ch" forName="ParentBackground7" refType="w" fact="0.1263"/>
              <dgm:constr type="h" for="ch" forName="ParentBackground7" refType="h" fact="0.5319"/>
              <dgm:constr type="l" for="ch" forName="Child7" refType="w" fact="0.8692"/>
              <dgm:constr type="t" for="ch" forName="Child7" refType="h" fact="0.6876"/>
              <dgm:constr type="w" for="ch" forName="Child7" refType="w" fact="0.1263"/>
              <dgm:constr type="h" for="ch" forName="Child7" refType="h" fact="0.3124"/>
              <dgm:constr type="l" for="ch" forName="Accent6" refType="w" fact="0.6967"/>
              <dgm:constr type="t" for="ch" forName="Accent6" refType="h" fact="-0.0109"/>
              <dgm:constr type="w" for="ch" forName="Accent6" refType="w" fact="0.1915"/>
              <dgm:constr type="h" for="ch" forName="Accent6" refType="h" fact="0.806"/>
              <dgm:constr type="l" for="ch" forName="ParentBackground6" refType="w" fact="0.7293"/>
              <dgm:constr type="t" for="ch" forName="ParentBackground6" refType="h" fact="0.1262"/>
              <dgm:constr type="w" for="ch" forName="ParentBackground6" refType="w" fact="0.1263"/>
              <dgm:constr type="h" for="ch" forName="ParentBackground6" refType="h" fact="0.5319"/>
              <dgm:constr type="l" for="ch" forName="Child6" refType="w" fact="0.7293"/>
              <dgm:constr type="t" for="ch" forName="Child6" refType="h" fact="0.6876"/>
              <dgm:constr type="w" for="ch" forName="Child6" refType="w" fact="0.1263"/>
              <dgm:constr type="h" for="ch" forName="Child6" refType="h" fact="0.3124"/>
              <dgm:constr type="l" for="ch" forName="Accent5" refType="w" fact="0.5569"/>
              <dgm:constr type="t" for="ch" forName="Accent5" refType="h" fact="-0.0109"/>
              <dgm:constr type="w" for="ch" forName="Accent5" refType="w" fact="0.1915"/>
              <dgm:constr type="h" for="ch" forName="Accent5" refType="h" fact="0.806"/>
              <dgm:constr type="l" for="ch" forName="ParentBackground5" refType="w" fact="0.5894"/>
              <dgm:constr type="t" for="ch" forName="ParentBackground5" refType="h" fact="0.1262"/>
              <dgm:constr type="w" for="ch" forName="ParentBackground5" refType="w" fact="0.1263"/>
              <dgm:constr type="h" for="ch" forName="ParentBackground5" refType="h" fact="0.5319"/>
              <dgm:constr type="l" for="ch" forName="Child5" refType="w" fact="0.5894"/>
              <dgm:constr type="t" for="ch" forName="Child5" refType="h" fact="0.6876"/>
              <dgm:constr type="w" for="ch" forName="Child5" refType="w" fact="0.1263"/>
              <dgm:constr type="h" for="ch" forName="Child5" refType="h" fact="0.3124"/>
              <dgm:constr type="l" for="ch" forName="Accent4" refType="w" fact="0.417"/>
              <dgm:constr type="t" for="ch" forName="Accent4" refType="h" fact="-0.0109"/>
              <dgm:constr type="w" for="ch" forName="Accent4" refType="w" fact="0.1915"/>
              <dgm:constr type="h" for="ch" forName="Accent4" refType="h" fact="0.806"/>
              <dgm:constr type="l" for="ch" forName="ParentBackground4" refType="w" fact="0.4496"/>
              <dgm:constr type="t" for="ch" forName="ParentBackground4" refType="h" fact="0.1262"/>
              <dgm:constr type="w" for="ch" forName="ParentBackground4" refType="w" fact="0.1263"/>
              <dgm:constr type="h" for="ch" forName="ParentBackground4" refType="h" fact="0.5319"/>
              <dgm:constr type="l" for="ch" forName="Child4" refType="w" fact="0.4496"/>
              <dgm:constr type="t" for="ch" forName="Child4" refType="h" fact="0.6876"/>
              <dgm:constr type="w" for="ch" forName="Child4" refType="w" fact="0.1263"/>
              <dgm:constr type="h" for="ch" forName="Child4" refType="h" fact="0.3124"/>
              <dgm:constr type="l" for="ch" forName="Accent3" refType="w" fact="0.2771"/>
              <dgm:constr type="t" for="ch" forName="Accent3" refType="h" fact="-0.0109"/>
              <dgm:constr type="w" for="ch" forName="Accent3" refType="w" fact="0.1915"/>
              <dgm:constr type="h" for="ch" forName="Accent3" refType="h" fact="0.806"/>
              <dgm:constr type="l" for="ch" forName="ParentBackground3" refType="w" fact="0.3097"/>
              <dgm:constr type="t" for="ch" forName="ParentBackground3" refType="h" fact="0.1262"/>
              <dgm:constr type="w" for="ch" forName="ParentBackground3" refType="w" fact="0.1263"/>
              <dgm:constr type="h" for="ch" forName="ParentBackground3" refType="h" fact="0.5319"/>
              <dgm:constr type="l" for="ch" forName="Child3" refType="w" fact="0.3097"/>
              <dgm:constr type="t" for="ch" forName="Child3" refType="h" fact="0.6876"/>
              <dgm:constr type="w" for="ch" forName="Child3" refType="w" fact="0.1263"/>
              <dgm:constr type="h" for="ch" forName="Child3" refType="h" fact="0.3124"/>
              <dgm:constr type="l" for="ch" forName="Accent2" refType="w" fact="0.1373"/>
              <dgm:constr type="t" for="ch" forName="Accent2" refType="h" fact="-0.0109"/>
              <dgm:constr type="w" for="ch" forName="Accent2" refType="w" fact="0.1915"/>
              <dgm:constr type="h" for="ch" forName="Accent2" refType="h" fact="0.806"/>
              <dgm:constr type="l" for="ch" forName="ParentBackground2" refType="w" fact="0.1698"/>
              <dgm:constr type="t" for="ch" forName="ParentBackground2" refType="h" fact="0.1262"/>
              <dgm:constr type="w" for="ch" forName="ParentBackground2" refType="w" fact="0.1263"/>
              <dgm:constr type="h" for="ch" forName="ParentBackground2" refType="h" fact="0.5319"/>
              <dgm:constr type="l" for="ch" forName="Child2" refType="w" fact="0.1698"/>
              <dgm:constr type="t" for="ch" forName="Child2" refType="h" fact="0.6876"/>
              <dgm:constr type="w" for="ch" forName="Child2" refType="w" fact="0.1263"/>
              <dgm:constr type="h" for="ch" forName="Child2" refType="h" fact="0.3124"/>
              <dgm:constr type="l" for="ch" forName="Accent1" refType="w" fact="-0.0026"/>
              <dgm:constr type="t" for="ch" forName="Accent1" refType="h" fact="-0.0109"/>
              <dgm:constr type="w" for="ch" forName="Accent1" refType="w" fact="0.1915"/>
              <dgm:constr type="h" for="ch" forName="Accent1" refType="h" fact="0.806"/>
              <dgm:constr type="l" for="ch" forName="ParentBackground1" refType="w" fact="0.03"/>
              <dgm:constr type="t" for="ch" forName="ParentBackground1" refType="h" fact="0.1262"/>
              <dgm:constr type="w" for="ch" forName="ParentBackground1" refType="w" fact="0.1263"/>
              <dgm:constr type="h" for="ch" forName="ParentBackground1" refType="h" fact="0.5319"/>
              <dgm:constr type="l" for="ch" forName="Child1" refType="w" fact="0.03"/>
              <dgm:constr type="t" for="ch" forName="Child1" refType="h" fact="0.6876"/>
              <dgm:constr type="w" for="ch" forName="Child1" refType="w" fact="0.1263"/>
              <dgm:constr type="h" for="ch" forName="Child1" refType="h" fact="0.3124"/>
            </dgm:constrLst>
          </dgm:if>
          <dgm:if name="Name11" axis="ch" ptType="node" func="cnt" op="equ" val="8">
            <dgm:alg type="composite">
              <dgm:param type="ar" val="4.799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l" for="ch" forName="Parent8" refType="w" fact="0.901"/>
              <dgm:constr type="t" for="ch" forName="Parent8" refType="h" fact="0.2022"/>
              <dgm:constr type="w" for="ch" forName="Parent8" refType="w" fact="0.0792"/>
              <dgm:constr type="h" for="ch" forName="Parent8" refType="h" fact="0.3799"/>
              <dgm:constr type="l" for="ch" forName="Parent7" refType="w" fact="0.7783"/>
              <dgm:constr type="t" for="ch" forName="Parent7" refType="h" fact="0.2022"/>
              <dgm:constr type="w" for="ch" forName="Parent7" refType="w" fact="0.0792"/>
              <dgm:constr type="h" for="ch" forName="Parent7" refType="h" fact="0.3799"/>
              <dgm:constr type="l" for="ch" forName="Parent6" refType="w" fact="0.6556"/>
              <dgm:constr type="t" for="ch" forName="Parent6" refType="h" fact="0.2022"/>
              <dgm:constr type="w" for="ch" forName="Parent6" refType="w" fact="0.0792"/>
              <dgm:constr type="h" for="ch" forName="Parent6" refType="h" fact="0.3799"/>
              <dgm:constr type="l" for="ch" forName="Parent5" refType="w" fact="0.5329"/>
              <dgm:constr type="t" for="ch" forName="Parent5" refType="h" fact="0.2022"/>
              <dgm:constr type="w" for="ch" forName="Parent5" refType="w" fact="0.0792"/>
              <dgm:constr type="h" for="ch" forName="Parent5" refType="h" fact="0.3799"/>
              <dgm:constr type="l" for="ch" forName="Parent4" refType="w" fact="0.4102"/>
              <dgm:constr type="t" for="ch" forName="Parent4" refType="h" fact="0.2022"/>
              <dgm:constr type="w" for="ch" forName="Parent4" refType="w" fact="0.0792"/>
              <dgm:constr type="h" for="ch" forName="Parent4" refType="h" fact="0.3799"/>
              <dgm:constr type="l" for="ch" forName="Parent3" refType="w" fact="0.2875"/>
              <dgm:constr type="t" for="ch" forName="Parent3" refType="h" fact="0.2022"/>
              <dgm:constr type="w" for="ch" forName="Parent3" refType="w" fact="0.0792"/>
              <dgm:constr type="h" for="ch" forName="Parent3" refType="h" fact="0.3799"/>
              <dgm:constr type="l" for="ch" forName="Parent2" refType="w" fact="0.1648"/>
              <dgm:constr type="t" for="ch" forName="Parent2" refType="h" fact="0.2022"/>
              <dgm:constr type="w" for="ch" forName="Parent2" refType="w" fact="0.0792"/>
              <dgm:constr type="h" for="ch" forName="Parent2" refType="h" fact="0.3799"/>
              <dgm:constr type="l" for="ch" forName="Parent1" refType="w" fact="0.0421"/>
              <dgm:constr type="t" for="ch" forName="Parent1" refType="h" fact="0.2022"/>
              <dgm:constr type="w" for="ch" forName="Parent1" refType="w" fact="0.0792"/>
              <dgm:constr type="h" for="ch" forName="Parent1" refType="h" fact="0.3799"/>
              <dgm:constr type="l" for="ch" forName="Accent8" refType="w" fact="0.8813"/>
              <dgm:constr type="t" for="ch" forName="Accent8" refType="h" fact="0.1072"/>
              <dgm:constr type="w" for="ch" forName="Accent8" refType="w" fact="0.1187"/>
              <dgm:constr type="h" for="ch" forName="Accent8" refType="h" fact="0.5699"/>
              <dgm:constr type="l" for="ch" forName="ParentBackground8" refType="w" fact="0.8852"/>
              <dgm:constr type="t" for="ch" forName="ParentBackground8" refType="h" fact="0.1262"/>
              <dgm:constr type="w" for="ch" forName="ParentBackground8" refType="w" fact="0.1108"/>
              <dgm:constr type="h" for="ch" forName="ParentBackground8" refType="h" fact="0.5319"/>
              <dgm:constr type="l" for="ch" forName="Child8" refType="w" fact="0.8852"/>
              <dgm:constr type="t" for="ch" forName="Child8" refType="h" fact="0.6876"/>
              <dgm:constr type="w" for="ch" forName="Child8" refType="w" fact="0.1108"/>
              <dgm:constr type="h" for="ch" forName="Child8" refType="h" fact="0.3124"/>
              <dgm:constr type="l" for="ch" forName="Accent7" refType="w" fact="0.7339"/>
              <dgm:constr type="t" for="ch" forName="Accent7" refType="h" fact="-0.0109"/>
              <dgm:constr type="w" for="ch" forName="Accent7" refType="w" fact="0.1679"/>
              <dgm:constr type="h" for="ch" forName="Accent7" refType="h" fact="0.806"/>
              <dgm:constr type="l" for="ch" forName="ParentBackground7" refType="w" fact="0.7625"/>
              <dgm:constr type="t" for="ch" forName="ParentBackground7" refType="h" fact="0.1262"/>
              <dgm:constr type="w" for="ch" forName="ParentBackground7" refType="w" fact="0.1108"/>
              <dgm:constr type="h" for="ch" forName="ParentBackground7" refType="h" fact="0.5319"/>
              <dgm:constr type="l" for="ch" forName="Child7" refType="w" fact="0.7625"/>
              <dgm:constr type="t" for="ch" forName="Child7" refType="h" fact="0.6876"/>
              <dgm:constr type="w" for="ch" forName="Child7" refType="w" fact="0.1108"/>
              <dgm:constr type="h" for="ch" forName="Child7" refType="h" fact="0.3124"/>
              <dgm:constr type="l" for="ch" forName="Accent6" refType="w" fact="0.6112"/>
              <dgm:constr type="t" for="ch" forName="Accent6" refType="h" fact="-0.0109"/>
              <dgm:constr type="w" for="ch" forName="Accent6" refType="w" fact="0.1679"/>
              <dgm:constr type="h" for="ch" forName="Accent6" refType="h" fact="0.806"/>
              <dgm:constr type="l" for="ch" forName="ParentBackground6" refType="w" fact="0.6398"/>
              <dgm:constr type="t" for="ch" forName="ParentBackground6" refType="h" fact="0.1262"/>
              <dgm:constr type="w" for="ch" forName="ParentBackground6" refType="w" fact="0.1108"/>
              <dgm:constr type="h" for="ch" forName="ParentBackground6" refType="h" fact="0.5319"/>
              <dgm:constr type="l" for="ch" forName="Child6" refType="w" fact="0.6398"/>
              <dgm:constr type="t" for="ch" forName="Child6" refType="h" fact="0.6876"/>
              <dgm:constr type="w" for="ch" forName="Child6" refType="w" fact="0.1108"/>
              <dgm:constr type="h" for="ch" forName="Child6" refType="h" fact="0.3124"/>
              <dgm:constr type="l" for="ch" forName="Accent5" refType="w" fact="0.4885"/>
              <dgm:constr type="t" for="ch" forName="Accent5" refType="h" fact="-0.0109"/>
              <dgm:constr type="w" for="ch" forName="Accent5" refType="w" fact="0.1679"/>
              <dgm:constr type="h" for="ch" forName="Accent5" refType="h" fact="0.806"/>
              <dgm:constr type="l" for="ch" forName="ParentBackground5" refType="w" fact="0.5171"/>
              <dgm:constr type="t" for="ch" forName="ParentBackground5" refType="h" fact="0.1262"/>
              <dgm:constr type="w" for="ch" forName="ParentBackground5" refType="w" fact="0.1108"/>
              <dgm:constr type="h" for="ch" forName="ParentBackground5" refType="h" fact="0.5319"/>
              <dgm:constr type="l" for="ch" forName="Child5" refType="w" fact="0.5171"/>
              <dgm:constr type="t" for="ch" forName="Child5" refType="h" fact="0.6876"/>
              <dgm:constr type="w" for="ch" forName="Child5" refType="w" fact="0.1108"/>
              <dgm:constr type="h" for="ch" forName="Child5" refType="h" fact="0.3124"/>
              <dgm:constr type="l" for="ch" forName="Accent4" refType="w" fact="0.3658"/>
              <dgm:constr type="t" for="ch" forName="Accent4" refType="h" fact="-0.0109"/>
              <dgm:constr type="w" for="ch" forName="Accent4" refType="w" fact="0.1679"/>
              <dgm:constr type="h" for="ch" forName="Accent4" refType="h" fact="0.806"/>
              <dgm:constr type="l" for="ch" forName="ParentBackground4" refType="w" fact="0.3944"/>
              <dgm:constr type="t" for="ch" forName="ParentBackground4" refType="h" fact="0.1262"/>
              <dgm:constr type="w" for="ch" forName="ParentBackground4" refType="w" fact="0.1108"/>
              <dgm:constr type="h" for="ch" forName="ParentBackground4" refType="h" fact="0.5319"/>
              <dgm:constr type="l" for="ch" forName="Child4" refType="w" fact="0.3944"/>
              <dgm:constr type="t" for="ch" forName="Child4" refType="h" fact="0.6876"/>
              <dgm:constr type="w" for="ch" forName="Child4" refType="w" fact="0.1108"/>
              <dgm:constr type="h" for="ch" forName="Child4" refType="h" fact="0.3124"/>
              <dgm:constr type="l" for="ch" forName="Accent3" refType="w" fact="0.2431"/>
              <dgm:constr type="t" for="ch" forName="Accent3" refType="h" fact="-0.0109"/>
              <dgm:constr type="w" for="ch" forName="Accent3" refType="w" fact="0.1679"/>
              <dgm:constr type="h" for="ch" forName="Accent3" refType="h" fact="0.806"/>
              <dgm:constr type="l" for="ch" forName="ParentBackground3" refType="w" fact="0.2717"/>
              <dgm:constr type="t" for="ch" forName="ParentBackground3" refType="h" fact="0.1262"/>
              <dgm:constr type="w" for="ch" forName="ParentBackground3" refType="w" fact="0.1108"/>
              <dgm:constr type="h" for="ch" forName="ParentBackground3" refType="h" fact="0.5319"/>
              <dgm:constr type="l" for="ch" forName="Child3" refType="w" fact="0.2717"/>
              <dgm:constr type="t" for="ch" forName="Child3" refType="h" fact="0.6876"/>
              <dgm:constr type="w" for="ch" forName="Child3" refType="w" fact="0.1108"/>
              <dgm:constr type="h" for="ch" forName="Child3" refType="h" fact="0.3124"/>
              <dgm:constr type="l" for="ch" forName="Accent2" refType="w" fact="0.1204"/>
              <dgm:constr type="t" for="ch" forName="Accent2" refType="h" fact="-0.0109"/>
              <dgm:constr type="w" for="ch" forName="Accent2" refType="w" fact="0.1679"/>
              <dgm:constr type="h" for="ch" forName="Accent2" refType="h" fact="0.806"/>
              <dgm:constr type="l" for="ch" forName="ParentBackground2" refType="w" fact="0.149"/>
              <dgm:constr type="t" for="ch" forName="ParentBackground2" refType="h" fact="0.1262"/>
              <dgm:constr type="w" for="ch" forName="ParentBackground2" refType="w" fact="0.1108"/>
              <dgm:constr type="h" for="ch" forName="ParentBackground2" refType="h" fact="0.5319"/>
              <dgm:constr type="l" for="ch" forName="Child2" refType="w" fact="0.149"/>
              <dgm:constr type="t" for="ch" forName="Child2" refType="h" fact="0.6876"/>
              <dgm:constr type="w" for="ch" forName="Child2" refType="w" fact="0.1108"/>
              <dgm:constr type="h" for="ch" forName="Child2" refType="h" fact="0.3124"/>
              <dgm:constr type="l" for="ch" forName="Accent1" refType="w" fact="-0.0023"/>
              <dgm:constr type="t" for="ch" forName="Accent1" refType="h" fact="-0.0109"/>
              <dgm:constr type="w" for="ch" forName="Accent1" refType="w" fact="0.1679"/>
              <dgm:constr type="h" for="ch" forName="Accent1" refType="h" fact="0.806"/>
              <dgm:constr type="l" for="ch" forName="ParentBackground1" refType="w" fact="0.0263"/>
              <dgm:constr type="t" for="ch" forName="ParentBackground1" refType="h" fact="0.1262"/>
              <dgm:constr type="w" for="ch" forName="ParentBackground1" refType="w" fact="0.1108"/>
              <dgm:constr type="h" for="ch" forName="ParentBackground1" refType="h" fact="0.5319"/>
              <dgm:constr type="l" for="ch" forName="Child1" refType="w" fact="0.0263"/>
              <dgm:constr type="t" for="ch" forName="Child1" refType="h" fact="0.6876"/>
              <dgm:constr type="w" for="ch" forName="Child1" refType="w" fact="0.1108"/>
              <dgm:constr type="h" for="ch" forName="Child1" refType="h" fact="0.3124"/>
            </dgm:constrLst>
          </dgm:if>
          <dgm:if name="Name12" axis="ch" ptType="node" func="cnt" op="equ" val="9">
            <dgm:alg type="composite">
              <dgm:param type="ar" val="5.38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l" for="ch" forName="Parent9" refType="w" fact="0.9119"/>
              <dgm:constr type="t" for="ch" forName="Parent9" refType="h" fact="0.2022"/>
              <dgm:constr type="w" for="ch" forName="Parent9" refType="w" fact="0.0705"/>
              <dgm:constr type="h" for="ch" forName="Parent9" refType="h" fact="0.3799"/>
              <dgm:constr type="l" for="ch" forName="Parent8" refType="w" fact="0.8026"/>
              <dgm:constr type="t" for="ch" forName="Parent8" refType="h" fact="0.2022"/>
              <dgm:constr type="w" for="ch" forName="Parent8" refType="w" fact="0.0705"/>
              <dgm:constr type="h" for="ch" forName="Parent8" refType="h" fact="0.3799"/>
              <dgm:constr type="l" for="ch" forName="Parent7" refType="w" fact="0.6933"/>
              <dgm:constr type="t" for="ch" forName="Parent7" refType="h" fact="0.2022"/>
              <dgm:constr type="w" for="ch" forName="Parent7" refType="w" fact="0.0705"/>
              <dgm:constr type="h" for="ch" forName="Parent7" refType="h" fact="0.3799"/>
              <dgm:constr type="l" for="ch" forName="Parent6" refType="w" fact="0.584"/>
              <dgm:constr type="t" for="ch" forName="Parent6" refType="h" fact="0.2022"/>
              <dgm:constr type="w" for="ch" forName="Parent6" refType="w" fact="0.0705"/>
              <dgm:constr type="h" for="ch" forName="Parent6" refType="h" fact="0.3799"/>
              <dgm:constr type="l" for="ch" forName="Parent5" refType="w" fact="0.4747"/>
              <dgm:constr type="t" for="ch" forName="Parent5" refType="h" fact="0.2022"/>
              <dgm:constr type="w" for="ch" forName="Parent5" refType="w" fact="0.0705"/>
              <dgm:constr type="h" for="ch" forName="Parent5" refType="h" fact="0.3799"/>
              <dgm:constr type="l" for="ch" forName="Parent4" refType="w" fact="0.3654"/>
              <dgm:constr type="t" for="ch" forName="Parent4" refType="h" fact="0.2022"/>
              <dgm:constr type="w" for="ch" forName="Parent4" refType="w" fact="0.0705"/>
              <dgm:constr type="h" for="ch" forName="Parent4" refType="h" fact="0.3799"/>
              <dgm:constr type="l" for="ch" forName="Parent3" refType="w" fact="0.2561"/>
              <dgm:constr type="t" for="ch" forName="Parent3" refType="h" fact="0.2022"/>
              <dgm:constr type="w" for="ch" forName="Parent3" refType="w" fact="0.0705"/>
              <dgm:constr type="h" for="ch" forName="Parent3" refType="h" fact="0.3799"/>
              <dgm:constr type="l" for="ch" forName="Parent2" refType="w" fact="0.1468"/>
              <dgm:constr type="t" for="ch" forName="Parent2" refType="h" fact="0.2022"/>
              <dgm:constr type="w" for="ch" forName="Parent2" refType="w" fact="0.0705"/>
              <dgm:constr type="h" for="ch" forName="Parent2" refType="h" fact="0.3799"/>
              <dgm:constr type="l" for="ch" forName="Parent1" refType="w" fact="0.0375"/>
              <dgm:constr type="t" for="ch" forName="Parent1" refType="h" fact="0.2022"/>
              <dgm:constr type="w" for="ch" forName="Parent1" refType="w" fact="0.0705"/>
              <dgm:constr type="h" for="ch" forName="Parent1" refType="h" fact="0.3799"/>
              <dgm:constr type="l" for="ch" forName="Accent9" refType="w" fact="0.8942"/>
              <dgm:constr type="t" for="ch" forName="Accent9" refType="h" fact="0.1072"/>
              <dgm:constr type="w" for="ch" forName="Accent9" refType="w" fact="0.1058"/>
              <dgm:constr type="h" for="ch" forName="Accent9" refType="h" fact="0.5699"/>
              <dgm:constr type="l" for="ch" forName="ParentBackground9" refType="w" fact="0.8978"/>
              <dgm:constr type="t" for="ch" forName="ParentBackground9" refType="h" fact="0.1262"/>
              <dgm:constr type="w" for="ch" forName="ParentBackground9" refType="w" fact="0.0987"/>
              <dgm:constr type="h" for="ch" forName="ParentBackground9" refType="h" fact="0.5319"/>
              <dgm:constr type="l" for="ch" forName="Child9" refType="w" fact="0.8978"/>
              <dgm:constr type="t" for="ch" forName="Child9" refType="h" fact="0.6876"/>
              <dgm:constr type="w" for="ch" forName="Child9" refType="w" fact="0.0987"/>
              <dgm:constr type="h" for="ch" forName="Child9" refType="h" fact="0.3124"/>
              <dgm:constr type="l" for="ch" forName="Accent8" refType="w" fact="0.763"/>
              <dgm:constr type="t" for="ch" forName="Accent8" refType="h" fact="-0.0109"/>
              <dgm:constr type="w" for="ch" forName="Accent8" refType="w" fact="0.1496"/>
              <dgm:constr type="h" for="ch" forName="Accent8" refType="h" fact="0.806"/>
              <dgm:constr type="l" for="ch" forName="ParentBackground8" refType="w" fact="0.7885"/>
              <dgm:constr type="t" for="ch" forName="ParentBackground8" refType="h" fact="0.1262"/>
              <dgm:constr type="w" for="ch" forName="ParentBackground8" refType="w" fact="0.0987"/>
              <dgm:constr type="h" for="ch" forName="ParentBackground8" refType="h" fact="0.5319"/>
              <dgm:constr type="l" for="ch" forName="Child8" refType="w" fact="0.7885"/>
              <dgm:constr type="t" for="ch" forName="Child8" refType="h" fact="0.6876"/>
              <dgm:constr type="w" for="ch" forName="Child8" refType="w" fact="0.0987"/>
              <dgm:constr type="h" for="ch" forName="Child8" refType="h" fact="0.3124"/>
              <dgm:constr type="l" for="ch" forName="Accent7" refType="w" fact="0.6538"/>
              <dgm:constr type="t" for="ch" forName="Accent7" refType="h" fact="-0.0109"/>
              <dgm:constr type="w" for="ch" forName="Accent7" refType="w" fact="0.1496"/>
              <dgm:constr type="h" for="ch" forName="Accent7" refType="h" fact="0.806"/>
              <dgm:constr type="l" for="ch" forName="ParentBackground7" refType="w" fact="0.6792"/>
              <dgm:constr type="t" for="ch" forName="ParentBackground7" refType="h" fact="0.1262"/>
              <dgm:constr type="w" for="ch" forName="ParentBackground7" refType="w" fact="0.0987"/>
              <dgm:constr type="h" for="ch" forName="ParentBackground7" refType="h" fact="0.5319"/>
              <dgm:constr type="l" for="ch" forName="Child7" refType="w" fact="0.6792"/>
              <dgm:constr type="t" for="ch" forName="Child7" refType="h" fact="0.6876"/>
              <dgm:constr type="w" for="ch" forName="Child7" refType="w" fact="0.0987"/>
              <dgm:constr type="h" for="ch" forName="Child7" refType="h" fact="0.3124"/>
              <dgm:constr type="l" for="ch" forName="Accent6" refType="w" fact="0.5445"/>
              <dgm:constr type="t" for="ch" forName="Accent6" refType="h" fact="-0.0109"/>
              <dgm:constr type="w" for="ch" forName="Accent6" refType="w" fact="0.1496"/>
              <dgm:constr type="h" for="ch" forName="Accent6" refType="h" fact="0.806"/>
              <dgm:constr type="l" for="ch" forName="ParentBackground6" refType="w" fact="0.5699"/>
              <dgm:constr type="t" for="ch" forName="ParentBackground6" refType="h" fact="0.1262"/>
              <dgm:constr type="w" for="ch" forName="ParentBackground6" refType="w" fact="0.0987"/>
              <dgm:constr type="h" for="ch" forName="ParentBackground6" refType="h" fact="0.5319"/>
              <dgm:constr type="l" for="ch" forName="Child6" refType="w" fact="0.5699"/>
              <dgm:constr type="t" for="ch" forName="Child6" refType="h" fact="0.6876"/>
              <dgm:constr type="w" for="ch" forName="Child6" refType="w" fact="0.0987"/>
              <dgm:constr type="h" for="ch" forName="Child6" refType="h" fact="0.3124"/>
              <dgm:constr type="l" for="ch" forName="Accent5" refType="w" fact="0.4352"/>
              <dgm:constr type="t" for="ch" forName="Accent5" refType="h" fact="-0.0109"/>
              <dgm:constr type="w" for="ch" forName="Accent5" refType="w" fact="0.1496"/>
              <dgm:constr type="h" for="ch" forName="Accent5" refType="h" fact="0.806"/>
              <dgm:constr type="l" for="ch" forName="ParentBackground5" refType="w" fact="0.4606"/>
              <dgm:constr type="t" for="ch" forName="ParentBackground5" refType="h" fact="0.1262"/>
              <dgm:constr type="w" for="ch" forName="ParentBackground5" refType="w" fact="0.0987"/>
              <dgm:constr type="h" for="ch" forName="ParentBackground5" refType="h" fact="0.5319"/>
              <dgm:constr type="l" for="ch" forName="Child5" refType="w" fact="0.4606"/>
              <dgm:constr type="t" for="ch" forName="Child5" refType="h" fact="0.6876"/>
              <dgm:constr type="w" for="ch" forName="Child5" refType="w" fact="0.0987"/>
              <dgm:constr type="h" for="ch" forName="Child5" refType="h" fact="0.3124"/>
              <dgm:constr type="l" for="ch" forName="Accent4" refType="w" fact="0.3259"/>
              <dgm:constr type="t" for="ch" forName="Accent4" refType="h" fact="-0.0109"/>
              <dgm:constr type="w" for="ch" forName="Accent4" refType="w" fact="0.1496"/>
              <dgm:constr type="h" for="ch" forName="Accent4" refType="h" fact="0.806"/>
              <dgm:constr type="l" for="ch" forName="ParentBackground4" refType="w" fact="0.3513"/>
              <dgm:constr type="t" for="ch" forName="ParentBackground4" refType="h" fact="0.1262"/>
              <dgm:constr type="w" for="ch" forName="ParentBackground4" refType="w" fact="0.0987"/>
              <dgm:constr type="h" for="ch" forName="ParentBackground4" refType="h" fact="0.5319"/>
              <dgm:constr type="l" for="ch" forName="Child4" refType="w" fact="0.3513"/>
              <dgm:constr type="t" for="ch" forName="Child4" refType="h" fact="0.6876"/>
              <dgm:constr type="w" for="ch" forName="Child4" refType="w" fact="0.0987"/>
              <dgm:constr type="h" for="ch" forName="Child4" refType="h" fact="0.3124"/>
              <dgm:constr type="l" for="ch" forName="Accent3" refType="w" fact="0.2166"/>
              <dgm:constr type="t" for="ch" forName="Accent3" refType="h" fact="-0.0109"/>
              <dgm:constr type="w" for="ch" forName="Accent3" refType="w" fact="0.1496"/>
              <dgm:constr type="h" for="ch" forName="Accent3" refType="h" fact="0.806"/>
              <dgm:constr type="l" for="ch" forName="ParentBackground3" refType="w" fact="0.242"/>
              <dgm:constr type="t" for="ch" forName="ParentBackground3" refType="h" fact="0.1262"/>
              <dgm:constr type="w" for="ch" forName="ParentBackground3" refType="w" fact="0.0987"/>
              <dgm:constr type="h" for="ch" forName="ParentBackground3" refType="h" fact="0.5319"/>
              <dgm:constr type="l" for="ch" forName="Child3" refType="w" fact="0.242"/>
              <dgm:constr type="t" for="ch" forName="Child3" refType="h" fact="0.6876"/>
              <dgm:constr type="w" for="ch" forName="Child3" refType="w" fact="0.0987"/>
              <dgm:constr type="h" for="ch" forName="Child3" refType="h" fact="0.3124"/>
              <dgm:constr type="l" for="ch" forName="Accent2" refType="w" fact="0.1073"/>
              <dgm:constr type="t" for="ch" forName="Accent2" refType="h" fact="-0.0109"/>
              <dgm:constr type="w" for="ch" forName="Accent2" refType="w" fact="0.1496"/>
              <dgm:constr type="h" for="ch" forName="Accent2" refType="h" fact="0.806"/>
              <dgm:constr type="l" for="ch" forName="ParentBackground2" refType="w" fact="0.1327"/>
              <dgm:constr type="t" for="ch" forName="ParentBackground2" refType="h" fact="0.1262"/>
              <dgm:constr type="w" for="ch" forName="ParentBackground2" refType="w" fact="0.0987"/>
              <dgm:constr type="h" for="ch" forName="ParentBackground2" refType="h" fact="0.5319"/>
              <dgm:constr type="l" for="ch" forName="Child2" refType="w" fact="0.1327"/>
              <dgm:constr type="t" for="ch" forName="Child2" refType="h" fact="0.6876"/>
              <dgm:constr type="w" for="ch" forName="Child2" refType="w" fact="0.0987"/>
              <dgm:constr type="h" for="ch" forName="Child2" refType="h" fact="0.3124"/>
              <dgm:constr type="l" for="ch" forName="Accent1" refType="w" fact="-0.002"/>
              <dgm:constr type="t" for="ch" forName="Accent1" refType="h" fact="-0.0109"/>
              <dgm:constr type="w" for="ch" forName="Accent1" refType="w" fact="0.1496"/>
              <dgm:constr type="h" for="ch" forName="Accent1" refType="h" fact="0.806"/>
              <dgm:constr type="l" for="ch" forName="ParentBackground1" refType="w" fact="0.0234"/>
              <dgm:constr type="t" for="ch" forName="ParentBackground1" refType="h" fact="0.1262"/>
              <dgm:constr type="w" for="ch" forName="ParentBackground1" refType="w" fact="0.0987"/>
              <dgm:constr type="h" for="ch" forName="ParentBackground1" refType="h" fact="0.5319"/>
              <dgm:constr type="l" for="ch" forName="Child1" refType="w" fact="0.0234"/>
              <dgm:constr type="t" for="ch" forName="Child1" refType="h" fact="0.6876"/>
              <dgm:constr type="w" for="ch" forName="Child1" refType="w" fact="0.0987"/>
              <dgm:constr type="h" for="ch" forName="Child1" refType="h" fact="0.3124"/>
            </dgm:constrLst>
          </dgm:if>
          <dgm:if name="Name13" axis="ch" ptType="node" func="cnt" op="equ" val="10">
            <dgm:alg type="composite">
              <dgm:param type="ar" val="5.976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7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l" for="ch" forName="Parent10" refType="w" fact="0.9205"/>
              <dgm:constr type="t" for="ch" forName="Parent10" refType="h" fact="0.2022"/>
              <dgm:constr type="w" for="ch" forName="Parent10" refType="w" fact="0.0636"/>
              <dgm:constr type="h" for="ch" forName="Parent10" refType="h" fact="0.3799"/>
              <dgm:constr type="l" for="ch" forName="Parent9" refType="w" fact="0.822"/>
              <dgm:constr type="t" for="ch" forName="Parent9" refType="h" fact="0.2022"/>
              <dgm:constr type="w" for="ch" forName="Parent9" refType="w" fact="0.0636"/>
              <dgm:constr type="h" for="ch" forName="Parent9" refType="h" fact="0.3799"/>
              <dgm:constr type="l" for="ch" forName="Parent8" refType="w" fact="0.7235"/>
              <dgm:constr type="t" for="ch" forName="Parent8" refType="h" fact="0.2022"/>
              <dgm:constr type="w" for="ch" forName="Parent8" refType="w" fact="0.0636"/>
              <dgm:constr type="h" for="ch" forName="Parent8" refType="h" fact="0.3799"/>
              <dgm:constr type="l" for="ch" forName="Parent7" refType="w" fact="0.625"/>
              <dgm:constr type="t" for="ch" forName="Parent7" refType="h" fact="0.2022"/>
              <dgm:constr type="w" for="ch" forName="Parent7" refType="w" fact="0.0636"/>
              <dgm:constr type="h" for="ch" forName="Parent7" refType="h" fact="0.3799"/>
              <dgm:constr type="l" for="ch" forName="Parent6" refType="w" fact="0.5264"/>
              <dgm:constr type="t" for="ch" forName="Parent6" refType="h" fact="0.2022"/>
              <dgm:constr type="w" for="ch" forName="Parent6" refType="w" fact="0.0636"/>
              <dgm:constr type="h" for="ch" forName="Parent6" refType="h" fact="0.3799"/>
              <dgm:constr type="l" for="ch" forName="Parent5" refType="w" fact="0.4279"/>
              <dgm:constr type="t" for="ch" forName="Parent5" refType="h" fact="0.2022"/>
              <dgm:constr type="w" for="ch" forName="Parent5" refType="w" fact="0.0636"/>
              <dgm:constr type="h" for="ch" forName="Parent5" refType="h" fact="0.3799"/>
              <dgm:constr type="l" for="ch" forName="Parent4" refType="w" fact="0.3294"/>
              <dgm:constr type="t" for="ch" forName="Parent4" refType="h" fact="0.2022"/>
              <dgm:constr type="w" for="ch" forName="Parent4" refType="w" fact="0.0636"/>
              <dgm:constr type="h" for="ch" forName="Parent4" refType="h" fact="0.3799"/>
              <dgm:constr type="l" for="ch" forName="Parent3" refType="w" fact="0.2309"/>
              <dgm:constr type="t" for="ch" forName="Parent3" refType="h" fact="0.2022"/>
              <dgm:constr type="w" for="ch" forName="Parent3" refType="w" fact="0.0636"/>
              <dgm:constr type="h" for="ch" forName="Parent3" refType="h" fact="0.3799"/>
              <dgm:constr type="l" for="ch" forName="Parent2" refType="w" fact="0.1324"/>
              <dgm:constr type="t" for="ch" forName="Parent2" refType="h" fact="0.2022"/>
              <dgm:constr type="w" for="ch" forName="Parent2" refType="w" fact="0.0636"/>
              <dgm:constr type="h" for="ch" forName="Parent2" refType="h" fact="0.3799"/>
              <dgm:constr type="l" for="ch" forName="Parent1" refType="w" fact="0.0338"/>
              <dgm:constr type="t" for="ch" forName="Parent1" refType="h" fact="0.2022"/>
              <dgm:constr type="w" for="ch" forName="Parent1" refType="w" fact="0.0636"/>
              <dgm:constr type="h" for="ch" forName="Parent1" refType="h" fact="0.3799"/>
              <dgm:constr type="l" for="ch" forName="Accent10" refType="w" fact="0.9047"/>
              <dgm:constr type="t" for="ch" forName="Accent10" refType="h" fact="0.1072"/>
              <dgm:constr type="w" for="ch" forName="Accent10" refType="w" fact="0.0953"/>
              <dgm:constr type="h" for="ch" forName="Accent10" refType="h" fact="0.5699"/>
              <dgm:constr type="l" for="ch" forName="ParentBackground10" refType="w" fact="0.9078"/>
              <dgm:constr type="t" for="ch" forName="ParentBackground10" refType="h" fact="0.1262"/>
              <dgm:constr type="w" for="ch" forName="ParentBackground10" refType="w" fact="0.089"/>
              <dgm:constr type="h" for="ch" forName="ParentBackground10" refType="h" fact="0.5319"/>
              <dgm:constr type="l" for="ch" forName="Child10" refType="w" fact="0.9078"/>
              <dgm:constr type="t" for="ch" forName="Child10" refType="h" fact="0.6876"/>
              <dgm:constr type="w" for="ch" forName="Child10" refType="w" fact="0.089"/>
              <dgm:constr type="h" for="ch" forName="Child10" refType="h" fact="0.3124"/>
              <dgm:constr type="l" for="ch" forName="Accent9" refType="w" fact="0.7864"/>
              <dgm:constr type="t" for="ch" forName="Accent9" refType="h" fact="-0.0109"/>
              <dgm:constr type="w" for="ch" forName="Accent9" refType="w" fact="0.1348"/>
              <dgm:constr type="h" for="ch" forName="Accent9" refType="h" fact="0.806"/>
              <dgm:constr type="l" for="ch" forName="ParentBackground9" refType="w" fact="0.8093"/>
              <dgm:constr type="t" for="ch" forName="ParentBackground9" refType="h" fact="0.1262"/>
              <dgm:constr type="w" for="ch" forName="ParentBackground9" refType="w" fact="0.089"/>
              <dgm:constr type="h" for="ch" forName="ParentBackground9" refType="h" fact="0.5319"/>
              <dgm:constr type="l" for="ch" forName="Child9" refType="w" fact="0.8093"/>
              <dgm:constr type="t" for="ch" forName="Child9" refType="h" fact="0.6876"/>
              <dgm:constr type="w" for="ch" forName="Child9" refType="w" fact="0.089"/>
              <dgm:constr type="h" for="ch" forName="Child9" refType="h" fact="0.3124"/>
              <dgm:constr type="l" for="ch" forName="Accent8" refType="w" fact="0.6879"/>
              <dgm:constr type="t" for="ch" forName="Accent8" refType="h" fact="-0.0109"/>
              <dgm:constr type="w" for="ch" forName="Accent8" refType="w" fact="0.1348"/>
              <dgm:constr type="h" for="ch" forName="Accent8" refType="h" fact="0.806"/>
              <dgm:constr type="l" for="ch" forName="ParentBackground8" refType="w" fact="0.7108"/>
              <dgm:constr type="t" for="ch" forName="ParentBackground8" refType="h" fact="0.1262"/>
              <dgm:constr type="w" for="ch" forName="ParentBackground8" refType="w" fact="0.089"/>
              <dgm:constr type="h" for="ch" forName="ParentBackground8" refType="h" fact="0.5319"/>
              <dgm:constr type="l" for="ch" forName="Child8" refType="w" fact="0.7108"/>
              <dgm:constr type="t" for="ch" forName="Child8" refType="h" fact="0.6876"/>
              <dgm:constr type="w" for="ch" forName="Child8" refType="w" fact="0.089"/>
              <dgm:constr type="h" for="ch" forName="Child8" refType="h" fact="0.3124"/>
              <dgm:constr type="l" for="ch" forName="Accent7" refType="w" fact="0.5893"/>
              <dgm:constr type="t" for="ch" forName="Accent7" refType="h" fact="-0.0109"/>
              <dgm:constr type="w" for="ch" forName="Accent7" refType="w" fact="0.1348"/>
              <dgm:constr type="h" for="ch" forName="Accent7" refType="h" fact="0.806"/>
              <dgm:constr type="l" for="ch" forName="ParentBackground7" refType="w" fact="0.6123"/>
              <dgm:constr type="t" for="ch" forName="ParentBackground7" refType="h" fact="0.1262"/>
              <dgm:constr type="w" for="ch" forName="ParentBackground7" refType="w" fact="0.089"/>
              <dgm:constr type="h" for="ch" forName="ParentBackground7" refType="h" fact="0.5319"/>
              <dgm:constr type="l" for="ch" forName="Child7" refType="w" fact="0.6123"/>
              <dgm:constr type="t" for="ch" forName="Child7" refType="h" fact="0.6876"/>
              <dgm:constr type="w" for="ch" forName="Child7" refType="w" fact="0.089"/>
              <dgm:constr type="h" for="ch" forName="Child7" refType="h" fact="0.3124"/>
              <dgm:constr type="l" for="ch" forName="Accent6" refType="w" fact="0.4908"/>
              <dgm:constr type="t" for="ch" forName="Accent6" refType="h" fact="-0.0109"/>
              <dgm:constr type="w" for="ch" forName="Accent6" refType="w" fact="0.1348"/>
              <dgm:constr type="h" for="ch" forName="Accent6" refType="h" fact="0.806"/>
              <dgm:constr type="l" for="ch" forName="ParentBackground6" refType="w" fact="0.5137"/>
              <dgm:constr type="t" for="ch" forName="ParentBackground6" refType="h" fact="0.1262"/>
              <dgm:constr type="w" for="ch" forName="ParentBackground6" refType="w" fact="0.089"/>
              <dgm:constr type="h" for="ch" forName="ParentBackground6" refType="h" fact="0.5319"/>
              <dgm:constr type="l" for="ch" forName="Child6" refType="w" fact="0.5137"/>
              <dgm:constr type="t" for="ch" forName="Child6" refType="h" fact="0.6876"/>
              <dgm:constr type="w" for="ch" forName="Child6" refType="w" fact="0.089"/>
              <dgm:constr type="h" for="ch" forName="Child6" refType="h" fact="0.3124"/>
              <dgm:constr type="l" for="ch" forName="Accent5" refType="w" fact="0.3923"/>
              <dgm:constr type="t" for="ch" forName="Accent5" refType="h" fact="-0.0109"/>
              <dgm:constr type="w" for="ch" forName="Accent5" refType="w" fact="0.1348"/>
              <dgm:constr type="h" for="ch" forName="Accent5" refType="h" fact="0.806"/>
              <dgm:constr type="l" for="ch" forName="ParentBackground5" refType="w" fact="0.4152"/>
              <dgm:constr type="t" for="ch" forName="ParentBackground5" refType="h" fact="0.1262"/>
              <dgm:constr type="w" for="ch" forName="ParentBackground5" refType="w" fact="0.089"/>
              <dgm:constr type="h" for="ch" forName="ParentBackground5" refType="h" fact="0.5319"/>
              <dgm:constr type="l" for="ch" forName="Child5" refType="w" fact="0.4152"/>
              <dgm:constr type="t" for="ch" forName="Child5" refType="h" fact="0.6876"/>
              <dgm:constr type="w" for="ch" forName="Child5" refType="w" fact="0.089"/>
              <dgm:constr type="h" for="ch" forName="Child5" refType="h" fact="0.3124"/>
              <dgm:constr type="l" for="ch" forName="Accent4" refType="w" fact="0.2938"/>
              <dgm:constr type="t" for="ch" forName="Accent4" refType="h" fact="-0.0109"/>
              <dgm:constr type="w" for="ch" forName="Accent4" refType="w" fact="0.1348"/>
              <dgm:constr type="h" for="ch" forName="Accent4" refType="h" fact="0.806"/>
              <dgm:constr type="l" for="ch" forName="ParentBackground4" refType="w" fact="0.3167"/>
              <dgm:constr type="t" for="ch" forName="ParentBackground4" refType="h" fact="0.1262"/>
              <dgm:constr type="w" for="ch" forName="ParentBackground4" refType="w" fact="0.089"/>
              <dgm:constr type="h" for="ch" forName="ParentBackground4" refType="h" fact="0.5319"/>
              <dgm:constr type="l" for="ch" forName="Child4" refType="w" fact="0.3167"/>
              <dgm:constr type="t" for="ch" forName="Child4" refType="h" fact="0.6876"/>
              <dgm:constr type="w" for="ch" forName="Child4" refType="w" fact="0.089"/>
              <dgm:constr type="h" for="ch" forName="Child4" refType="h" fact="0.3124"/>
              <dgm:constr type="l" for="ch" forName="Accent3" refType="w" fact="0.1952"/>
              <dgm:constr type="t" for="ch" forName="Accent3" refType="h" fact="-0.0109"/>
              <dgm:constr type="w" for="ch" forName="Accent3" refType="w" fact="0.1348"/>
              <dgm:constr type="h" for="ch" forName="Accent3" refType="h" fact="0.806"/>
              <dgm:constr type="l" for="ch" forName="ParentBackground3" refType="w" fact="0.2182"/>
              <dgm:constr type="t" for="ch" forName="ParentBackground3" refType="h" fact="0.1262"/>
              <dgm:constr type="w" for="ch" forName="ParentBackground3" refType="w" fact="0.089"/>
              <dgm:constr type="h" for="ch" forName="ParentBackground3" refType="h" fact="0.5319"/>
              <dgm:constr type="l" for="ch" forName="Child3" refType="w" fact="0.2182"/>
              <dgm:constr type="t" for="ch" forName="Child3" refType="h" fact="0.6876"/>
              <dgm:constr type="w" for="ch" forName="Child3" refType="w" fact="0.089"/>
              <dgm:constr type="h" for="ch" forName="Child3" refType="h" fact="0.3124"/>
              <dgm:constr type="l" for="ch" forName="Accent2" refType="w" fact="0.0967"/>
              <dgm:constr type="t" for="ch" forName="Accent2" refType="h" fact="-0.0109"/>
              <dgm:constr type="w" for="ch" forName="Accent2" refType="w" fact="0.1348"/>
              <dgm:constr type="h" for="ch" forName="Accent2" refType="h" fact="0.806"/>
              <dgm:constr type="l" for="ch" forName="ParentBackground2" refType="w" fact="0.1196"/>
              <dgm:constr type="t" for="ch" forName="ParentBackground2" refType="h" fact="0.1262"/>
              <dgm:constr type="w" for="ch" forName="ParentBackground2" refType="w" fact="0.089"/>
              <dgm:constr type="h" for="ch" forName="ParentBackground2" refType="h" fact="0.5319"/>
              <dgm:constr type="l" for="ch" forName="Child2" refType="w" fact="0.1196"/>
              <dgm:constr type="t" for="ch" forName="Child2" refType="h" fact="0.6876"/>
              <dgm:constr type="w" for="ch" forName="Child2" refType="w" fact="0.089"/>
              <dgm:constr type="h" for="ch" forName="Child2" refType="h" fact="0.3124"/>
              <dgm:constr type="l" for="ch" forName="Accent1" refType="w" fact="-0.0018"/>
              <dgm:constr type="t" for="ch" forName="Accent1" refType="h" fact="-0.0109"/>
              <dgm:constr type="w" for="ch" forName="Accent1" refType="w" fact="0.1348"/>
              <dgm:constr type="h" for="ch" forName="Accent1" refType="h" fact="0.806"/>
              <dgm:constr type="l" for="ch" forName="ParentBackground1" refType="w" fact="0.0211"/>
              <dgm:constr type="t" for="ch" forName="ParentBackground1" refType="h" fact="0.1262"/>
              <dgm:constr type="w" for="ch" forName="ParentBackground1" refType="w" fact="0.089"/>
              <dgm:constr type="h" for="ch" forName="ParentBackground1" refType="h" fact="0.5319"/>
              <dgm:constr type="l" for="ch" forName="Child1" refType="w" fact="0.0211"/>
              <dgm:constr type="t" for="ch" forName="Child1" refType="h" fact="0.6876"/>
              <dgm:constr type="w" for="ch" forName="Child1" refType="w" fact="0.089"/>
              <dgm:constr type="h" for="ch" forName="Child1" refType="h" fact="0.3124"/>
            </dgm:constrLst>
          </dgm:if>
          <dgm:else name="Name14">
            <dgm:alg type="composite">
              <dgm:param type="ar" val="6.565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1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1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1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1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1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6" op="lte"/>
              <dgm:constr type="primFontSz" for="des" forName="Child11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1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1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1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Child11" refType="primFontSz" refFor="des" refForName="Parent10" op="lte"/>
              <dgm:constr type="primFontSz" for="des" forName="Child1" refType="primFontSz" refFor="des" refForName="Parent11" op="lte"/>
              <dgm:constr type="primFontSz" for="des" forName="Child2" refType="primFontSz" refFor="des" refForName="Parent11" op="lte"/>
              <dgm:constr type="primFontSz" for="des" forName="Child3" refType="primFontSz" refFor="des" refForName="Parent11" op="lte"/>
              <dgm:constr type="primFontSz" for="des" forName="Child4" refType="primFontSz" refFor="des" refForName="Parent11" op="lte"/>
              <dgm:constr type="primFontSz" for="des" forName="Child5" refType="primFontSz" refFor="des" refForName="Parent11" op="lte"/>
              <dgm:constr type="primFontSz" for="des" forName="Child6" refType="primFontSz" refFor="des" refForName="Parent11" op="lte"/>
              <dgm:constr type="primFontSz" for="des" forName="Child7" refType="primFontSz" refFor="des" refForName="Parent11" op="lte"/>
              <dgm:constr type="primFontSz" for="des" forName="Child8" refType="primFontSz" refFor="des" refForName="Parent11" op="lte"/>
              <dgm:constr type="primFontSz" for="des" forName="Child9" refType="primFontSz" refFor="des" refForName="Parent11" op="lte"/>
              <dgm:constr type="primFontSz" for="des" forName="Child10" refType="primFontSz" refFor="des" refForName="Parent11" op="lte"/>
              <dgm:constr type="primFontSz" for="des" forName="Child11" refType="primFontSz" refFor="des" refForName="Parent11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Parent11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primFontSz" for="des" forName="Child11" refType="primFontSz" refFor="des" refForName="Child1" op="equ"/>
              <dgm:constr type="l" for="ch" forName="Parent11" refType="w" fact="0.9277"/>
              <dgm:constr type="t" for="ch" forName="Parent11" refType="h" fact="0.2022"/>
              <dgm:constr type="w" for="ch" forName="Parent11" refType="w" fact="0.0579"/>
              <dgm:constr type="h" for="ch" forName="Parent11" refType="h" fact="0.3799"/>
              <dgm:constr type="l" for="ch" forName="Parent10" refType="w" fact="0.838"/>
              <dgm:constr type="t" for="ch" forName="Parent10" refType="h" fact="0.2022"/>
              <dgm:constr type="w" for="ch" forName="Parent10" refType="w" fact="0.0579"/>
              <dgm:constr type="h" for="ch" forName="Parent10" refType="h" fact="0.3799"/>
              <dgm:constr type="l" for="ch" forName="Parent9" refType="w" fact="0.7483"/>
              <dgm:constr type="t" for="ch" forName="Parent9" refType="h" fact="0.2022"/>
              <dgm:constr type="w" for="ch" forName="Parent9" refType="w" fact="0.0579"/>
              <dgm:constr type="h" for="ch" forName="Parent9" refType="h" fact="0.3799"/>
              <dgm:constr type="l" for="ch" forName="Parent8" refType="w" fact="0.6586"/>
              <dgm:constr type="t" for="ch" forName="Parent8" refType="h" fact="0.2022"/>
              <dgm:constr type="w" for="ch" forName="Parent8" refType="w" fact="0.0579"/>
              <dgm:constr type="h" for="ch" forName="Parent8" refType="h" fact="0.3799"/>
              <dgm:constr type="l" for="ch" forName="Parent7" refType="w" fact="0.5689"/>
              <dgm:constr type="t" for="ch" forName="Parent7" refType="h" fact="0.2022"/>
              <dgm:constr type="w" for="ch" forName="Parent7" refType="w" fact="0.0579"/>
              <dgm:constr type="h" for="ch" forName="Parent7" refType="h" fact="0.3799"/>
              <dgm:constr type="l" for="ch" forName="Parent6" refType="w" fact="0.4792"/>
              <dgm:constr type="t" for="ch" forName="Parent6" refType="h" fact="0.2022"/>
              <dgm:constr type="w" for="ch" forName="Parent6" refType="w" fact="0.0579"/>
              <dgm:constr type="h" for="ch" forName="Parent6" refType="h" fact="0.3799"/>
              <dgm:constr type="l" for="ch" forName="Parent5" refType="w" fact="0.3895"/>
              <dgm:constr type="t" for="ch" forName="Parent5" refType="h" fact="0.2022"/>
              <dgm:constr type="w" for="ch" forName="Parent5" refType="w" fact="0.0579"/>
              <dgm:constr type="h" for="ch" forName="Parent5" refType="h" fact="0.3799"/>
              <dgm:constr type="l" for="ch" forName="Parent4" refType="w" fact="0.2999"/>
              <dgm:constr type="t" for="ch" forName="Parent4" refType="h" fact="0.2022"/>
              <dgm:constr type="w" for="ch" forName="Parent4" refType="w" fact="0.0579"/>
              <dgm:constr type="h" for="ch" forName="Parent4" refType="h" fact="0.3799"/>
              <dgm:constr type="l" for="ch" forName="Parent3" refType="w" fact="0.2102"/>
              <dgm:constr type="t" for="ch" forName="Parent3" refType="h" fact="0.2022"/>
              <dgm:constr type="w" for="ch" forName="Parent3" refType="w" fact="0.0579"/>
              <dgm:constr type="h" for="ch" forName="Parent3" refType="h" fact="0.3799"/>
              <dgm:constr type="l" for="ch" forName="Parent2" refType="w" fact="0.1205"/>
              <dgm:constr type="t" for="ch" forName="Parent2" refType="h" fact="0.2022"/>
              <dgm:constr type="w" for="ch" forName="Parent2" refType="w" fact="0.0579"/>
              <dgm:constr type="h" for="ch" forName="Parent2" refType="h" fact="0.3799"/>
              <dgm:constr type="l" for="ch" forName="Parent1" refType="w" fact="0.0308"/>
              <dgm:constr type="t" for="ch" forName="Parent1" refType="h" fact="0.2022"/>
              <dgm:constr type="w" for="ch" forName="Parent1" refType="w" fact="0.0579"/>
              <dgm:constr type="h" for="ch" forName="Parent1" refType="h" fact="0.3799"/>
              <dgm:constr type="l" for="ch" forName="Accent11" refType="w" fact="0.9132"/>
              <dgm:constr type="t" for="ch" forName="Accent11" refType="h" fact="0.1072"/>
              <dgm:constr type="w" for="ch" forName="Accent11" refType="w" fact="0.0868"/>
              <dgm:constr type="h" for="ch" forName="Accent11" refType="h" fact="0.5699"/>
              <dgm:constr type="l" for="ch" forName="ParentBackground11" refType="w" fact="0.9161"/>
              <dgm:constr type="t" for="ch" forName="ParentBackground11" refType="h" fact="0.1262"/>
              <dgm:constr type="w" for="ch" forName="ParentBackground11" refType="w" fact="0.081"/>
              <dgm:constr type="h" for="ch" forName="ParentBackground11" refType="h" fact="0.5319"/>
              <dgm:constr type="l" for="ch" forName="Child11" refType="w" fact="0.9161"/>
              <dgm:constr type="t" for="ch" forName="Child11" refType="h" fact="0.6876"/>
              <dgm:constr type="w" for="ch" forName="Child11" refType="w" fact="0.081"/>
              <dgm:constr type="h" for="ch" forName="Child11" refType="h" fact="0.3124"/>
              <dgm:constr type="l" for="ch" forName="Accent10" refType="w" fact="0.8055"/>
              <dgm:constr type="t" for="ch" forName="Accent10" refType="h" fact="-0.0109"/>
              <dgm:constr type="w" for="ch" forName="Accent10" refType="w" fact="0.1228"/>
              <dgm:constr type="h" for="ch" forName="Accent10" refType="h" fact="0.806"/>
              <dgm:constr type="l" for="ch" forName="ParentBackground10" refType="w" fact="0.8264"/>
              <dgm:constr type="t" for="ch" forName="ParentBackground10" refType="h" fact="0.1262"/>
              <dgm:constr type="w" for="ch" forName="ParentBackground10" refType="w" fact="0.081"/>
              <dgm:constr type="h" for="ch" forName="ParentBackground10" refType="h" fact="0.5319"/>
              <dgm:constr type="l" for="ch" forName="Child10" refType="w" fact="0.8264"/>
              <dgm:constr type="t" for="ch" forName="Child10" refType="h" fact="0.6876"/>
              <dgm:constr type="w" for="ch" forName="Child10" refType="w" fact="0.081"/>
              <dgm:constr type="h" for="ch" forName="Child10" refType="h" fact="0.3124"/>
              <dgm:constr type="l" for="ch" forName="Accent9" refType="w" fact="0.7158"/>
              <dgm:constr type="t" for="ch" forName="Accent9" refType="h" fact="-0.0109"/>
              <dgm:constr type="w" for="ch" forName="Accent9" refType="w" fact="0.1228"/>
              <dgm:constr type="h" for="ch" forName="Accent9" refType="h" fact="0.806"/>
              <dgm:constr type="l" for="ch" forName="ParentBackground9" refType="w" fact="0.7367"/>
              <dgm:constr type="t" for="ch" forName="ParentBackground9" refType="h" fact="0.1262"/>
              <dgm:constr type="w" for="ch" forName="ParentBackground9" refType="w" fact="0.081"/>
              <dgm:constr type="h" for="ch" forName="ParentBackground9" refType="h" fact="0.5319"/>
              <dgm:constr type="l" for="ch" forName="Child9" refType="w" fact="0.7367"/>
              <dgm:constr type="t" for="ch" forName="Child9" refType="h" fact="0.6876"/>
              <dgm:constr type="w" for="ch" forName="Child9" refType="w" fact="0.081"/>
              <dgm:constr type="h" for="ch" forName="Child9" refType="h" fact="0.3124"/>
              <dgm:constr type="l" for="ch" forName="Accent8" refType="w" fact="0.6261"/>
              <dgm:constr type="t" for="ch" forName="Accent8" refType="h" fact="-0.0109"/>
              <dgm:constr type="w" for="ch" forName="Accent8" refType="w" fact="0.1228"/>
              <dgm:constr type="h" for="ch" forName="Accent8" refType="h" fact="0.806"/>
              <dgm:constr type="l" for="ch" forName="ParentBackground8" refType="w" fact="0.647"/>
              <dgm:constr type="t" for="ch" forName="ParentBackground8" refType="h" fact="0.1262"/>
              <dgm:constr type="w" for="ch" forName="ParentBackground8" refType="w" fact="0.081"/>
              <dgm:constr type="h" for="ch" forName="ParentBackground8" refType="h" fact="0.5319"/>
              <dgm:constr type="l" for="ch" forName="Child8" refType="w" fact="0.647"/>
              <dgm:constr type="t" for="ch" forName="Child8" refType="h" fact="0.6876"/>
              <dgm:constr type="w" for="ch" forName="Child8" refType="w" fact="0.081"/>
              <dgm:constr type="h" for="ch" forName="Child8" refType="h" fact="0.3124"/>
              <dgm:constr type="l" for="ch" forName="Accent7" refType="w" fact="0.5364"/>
              <dgm:constr type="t" for="ch" forName="Accent7" refType="h" fact="-0.0109"/>
              <dgm:constr type="w" for="ch" forName="Accent7" refType="w" fact="0.1228"/>
              <dgm:constr type="h" for="ch" forName="Accent7" refType="h" fact="0.806"/>
              <dgm:constr type="l" for="ch" forName="ParentBackground7" refType="w" fact="0.5573"/>
              <dgm:constr type="t" for="ch" forName="ParentBackground7" refType="h" fact="0.1262"/>
              <dgm:constr type="w" for="ch" forName="ParentBackground7" refType="w" fact="0.081"/>
              <dgm:constr type="h" for="ch" forName="ParentBackground7" refType="h" fact="0.5319"/>
              <dgm:constr type="l" for="ch" forName="Child7" refType="w" fact="0.5573"/>
              <dgm:constr type="t" for="ch" forName="Child7" refType="h" fact="0.6876"/>
              <dgm:constr type="w" for="ch" forName="Child7" refType="w" fact="0.081"/>
              <dgm:constr type="h" for="ch" forName="Child7" refType="h" fact="0.3124"/>
              <dgm:constr type="l" for="ch" forName="Accent6" refType="w" fact="0.4467"/>
              <dgm:constr type="t" for="ch" forName="Accent6" refType="h" fact="-0.0109"/>
              <dgm:constr type="w" for="ch" forName="Accent6" refType="w" fact="0.1228"/>
              <dgm:constr type="h" for="ch" forName="Accent6" refType="h" fact="0.806"/>
              <dgm:constr type="l" for="ch" forName="ParentBackground6" refType="w" fact="0.4677"/>
              <dgm:constr type="t" for="ch" forName="ParentBackground6" refType="h" fact="0.1262"/>
              <dgm:constr type="w" for="ch" forName="ParentBackground6" refType="w" fact="0.081"/>
              <dgm:constr type="h" for="ch" forName="ParentBackground6" refType="h" fact="0.5319"/>
              <dgm:constr type="l" for="ch" forName="Child6" refType="w" fact="0.4677"/>
              <dgm:constr type="t" for="ch" forName="Child6" refType="h" fact="0.6876"/>
              <dgm:constr type="w" for="ch" forName="Child6" refType="w" fact="0.081"/>
              <dgm:constr type="h" for="ch" forName="Child6" refType="h" fact="0.3124"/>
              <dgm:constr type="l" for="ch" forName="Accent5" refType="w" fact="0.3571"/>
              <dgm:constr type="t" for="ch" forName="Accent5" refType="h" fact="-0.0109"/>
              <dgm:constr type="w" for="ch" forName="Accent5" refType="w" fact="0.1228"/>
              <dgm:constr type="h" for="ch" forName="Accent5" refType="h" fact="0.806"/>
              <dgm:constr type="l" for="ch" forName="ParentBackground5" refType="w" fact="0.378"/>
              <dgm:constr type="t" for="ch" forName="ParentBackground5" refType="h" fact="0.1262"/>
              <dgm:constr type="w" for="ch" forName="ParentBackground5" refType="w" fact="0.081"/>
              <dgm:constr type="h" for="ch" forName="ParentBackground5" refType="h" fact="0.5319"/>
              <dgm:constr type="l" for="ch" forName="Child5" refType="w" fact="0.378"/>
              <dgm:constr type="t" for="ch" forName="Child5" refType="h" fact="0.6876"/>
              <dgm:constr type="w" for="ch" forName="Child5" refType="w" fact="0.081"/>
              <dgm:constr type="h" for="ch" forName="Child5" refType="h" fact="0.3124"/>
              <dgm:constr type="l" for="ch" forName="Accent4" refType="w" fact="0.2674"/>
              <dgm:constr type="t" for="ch" forName="Accent4" refType="h" fact="-0.0109"/>
              <dgm:constr type="w" for="ch" forName="Accent4" refType="w" fact="0.1228"/>
              <dgm:constr type="h" for="ch" forName="Accent4" refType="h" fact="0.806"/>
              <dgm:constr type="l" for="ch" forName="ParentBackground4" refType="w" fact="0.2883"/>
              <dgm:constr type="t" for="ch" forName="ParentBackground4" refType="h" fact="0.1262"/>
              <dgm:constr type="w" for="ch" forName="ParentBackground4" refType="w" fact="0.081"/>
              <dgm:constr type="h" for="ch" forName="ParentBackground4" refType="h" fact="0.5319"/>
              <dgm:constr type="l" for="ch" forName="Child4" refType="w" fact="0.2883"/>
              <dgm:constr type="t" for="ch" forName="Child4" refType="h" fact="0.6876"/>
              <dgm:constr type="w" for="ch" forName="Child4" refType="w" fact="0.081"/>
              <dgm:constr type="h" for="ch" forName="Child4" refType="h" fact="0.3124"/>
              <dgm:constr type="l" for="ch" forName="Accent3" refType="w" fact="0.1777"/>
              <dgm:constr type="t" for="ch" forName="Accent3" refType="h" fact="-0.0109"/>
              <dgm:constr type="w" for="ch" forName="Accent3" refType="w" fact="0.1228"/>
              <dgm:constr type="h" for="ch" forName="Accent3" refType="h" fact="0.806"/>
              <dgm:constr type="l" for="ch" forName="ParentBackground3" refType="w" fact="0.1986"/>
              <dgm:constr type="t" for="ch" forName="ParentBackground3" refType="h" fact="0.1262"/>
              <dgm:constr type="w" for="ch" forName="ParentBackground3" refType="w" fact="0.081"/>
              <dgm:constr type="h" for="ch" forName="ParentBackground3" refType="h" fact="0.5319"/>
              <dgm:constr type="l" for="ch" forName="Child3" refType="w" fact="0.1986"/>
              <dgm:constr type="t" for="ch" forName="Child3" refType="h" fact="0.6876"/>
              <dgm:constr type="w" for="ch" forName="Child3" refType="w" fact="0.081"/>
              <dgm:constr type="h" for="ch" forName="Child3" refType="h" fact="0.3124"/>
              <dgm:constr type="l" for="ch" forName="Accent2" refType="w" fact="0.088"/>
              <dgm:constr type="t" for="ch" forName="Accent2" refType="h" fact="-0.0109"/>
              <dgm:constr type="w" for="ch" forName="Accent2" refType="w" fact="0.1228"/>
              <dgm:constr type="h" for="ch" forName="Accent2" refType="h" fact="0.806"/>
              <dgm:constr type="l" for="ch" forName="ParentBackground2" refType="w" fact="0.1089"/>
              <dgm:constr type="t" for="ch" forName="ParentBackground2" refType="h" fact="0.1262"/>
              <dgm:constr type="w" for="ch" forName="ParentBackground2" refType="w" fact="0.081"/>
              <dgm:constr type="h" for="ch" forName="ParentBackground2" refType="h" fact="0.5319"/>
              <dgm:constr type="l" for="ch" forName="Child2" refType="w" fact="0.1089"/>
              <dgm:constr type="t" for="ch" forName="Child2" refType="h" fact="0.6876"/>
              <dgm:constr type="w" for="ch" forName="Child2" refType="w" fact="0.081"/>
              <dgm:constr type="h" for="ch" forName="Child2" refType="h" fact="0.3124"/>
              <dgm:constr type="l" for="ch" forName="Accent1" refType="w" fact="-0.0017"/>
              <dgm:constr type="t" for="ch" forName="Accent1" refType="h" fact="-0.0109"/>
              <dgm:constr type="w" for="ch" forName="Accent1" refType="w" fact="0.1228"/>
              <dgm:constr type="h" for="ch" forName="Accent1" refType="h" fact="0.806"/>
              <dgm:constr type="l" for="ch" forName="ParentBackground1" refType="w" fact="0.0192"/>
              <dgm:constr type="t" for="ch" forName="ParentBackground1" refType="h" fact="0.1262"/>
              <dgm:constr type="w" for="ch" forName="ParentBackground1" refType="w" fact="0.081"/>
              <dgm:constr type="h" for="ch" forName="ParentBackground1" refType="h" fact="0.5319"/>
              <dgm:constr type="l" for="ch" forName="Child1" refType="w" fact="0.0192"/>
              <dgm:constr type="t" for="ch" forName="Child1" refType="h" fact="0.6876"/>
              <dgm:constr type="w" for="ch" forName="Child1" refType="w" fact="0.081"/>
              <dgm:constr type="h" for="ch" forName="Child1" refType="h" fact="0.3124"/>
            </dgm:constrLst>
          </dgm:else>
        </dgm:choose>
      </dgm:if>
      <dgm:else name="Name15">
        <dgm:choose name="Name16">
          <dgm:if name="Name17" axis="ch" ptType="node" func="cnt" op="equ" val="1">
            <dgm:alg type="composite">
              <dgm:param type="ar" val="0.638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Parent1" refType="w" fact="0.1667"/>
              <dgm:constr type="t" for="ch" forName="Parent1" refType="h" fact="0.1064"/>
              <dgm:constr type="w" for="ch" forName="Parent1" refType="w" fact="0.6667"/>
              <dgm:constr type="h" for="ch" forName="Parent1" refType="h" fact="0.4255"/>
              <dgm:constr type="l" for="ch" forName="Accent1" refType="w" fact="0"/>
              <dgm:constr type="t" for="ch" forName="Accent1" refType="h" fact="0"/>
              <dgm:constr type="w" for="ch" forName="Accent1" refType="w"/>
              <dgm:constr type="h" for="ch" forName="Accent1" refType="h" fact="0.6383"/>
              <dgm:constr type="l" for="ch" forName="ParentBackground1" refType="w" fact="0.0333"/>
              <dgm:constr type="t" for="ch" forName="ParentBackground1" refType="h" fact="0.0213"/>
              <dgm:constr type="w" for="ch" forName="ParentBackground1" refType="w" fact="0.9333"/>
              <dgm:constr type="h" for="ch" forName="ParentBackground1" refType="h" fact="0.5957"/>
              <dgm:constr type="l" for="ch" forName="Child1" refType="w" fact="0.0333"/>
              <dgm:constr type="t" for="ch" forName="Child1" refType="h" fact="0.6574"/>
              <dgm:constr type="w" for="ch" forName="Child1" refType="w" fact="0.9333"/>
              <dgm:constr type="h" for="ch" forName="Child1" refType="h" fact="0.3426"/>
            </dgm:constrLst>
          </dgm:if>
          <dgm:if name="Name18" axis="ch" ptType="node" func="cnt" op="equ" val="2">
            <dgm:alg type="composite">
              <dgm:param type="ar" val="1.265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r" for="ch" forName="Parent2" refType="w" fact="0.3751"/>
              <dgm:constr type="t" for="ch" forName="Parent2" refType="h" fact="0.2022"/>
              <dgm:constr type="w" for="ch" forName="Parent2" refType="w" fact="0.3001"/>
              <dgm:constr type="h" for="ch" forName="Parent2" refType="h" fact="0.3799"/>
              <dgm:constr type="r" for="ch" forName="Parent1" refType="w" fact="0.8403"/>
              <dgm:constr type="t" for="ch" forName="Parent1" refType="h" fact="0.2022"/>
              <dgm:constr type="w" for="ch" forName="Parent1" refType="w" fact="0.3001"/>
              <dgm:constr type="h" for="ch" forName="Parent1" refType="h" fact="0.3799"/>
              <dgm:constr type="r" for="ch" forName="Accent2" refType="w" fact="0.4502"/>
              <dgm:constr type="t" for="ch" forName="Accent2" refType="h" fact="0.1072"/>
              <dgm:constr type="w" for="ch" forName="Accent2" refType="w" fact="0.4502"/>
              <dgm:constr type="h" for="ch" forName="Accent2" refType="h" fact="0.5699"/>
              <dgm:constr type="r" for="ch" forName="ParentBackground2" refType="w" fact="0.4352"/>
              <dgm:constr type="t" for="ch" forName="ParentBackground2" refType="h" fact="0.1262"/>
              <dgm:constr type="w" for="ch" forName="ParentBackground2" refType="w" fact="0.4201"/>
              <dgm:constr type="h" for="ch" forName="ParentBackground2" refType="h" fact="0.5319"/>
              <dgm:constr type="r" for="ch" forName="Child2" refType="w" fact="0.4352"/>
              <dgm:constr type="t" for="ch" forName="Child2" refType="h" fact="0.6876"/>
              <dgm:constr type="w" for="ch" forName="Child2" refType="w" fact="0.4201"/>
              <dgm:constr type="h" for="ch" forName="Child2" refType="h" fact="0.3124"/>
              <dgm:constr type="r" for="ch" forName="Accent1" refType="w" fact="1.0086"/>
              <dgm:constr type="t" for="ch" forName="Accent1" refType="h" fact="-0.0109"/>
              <dgm:constr type="w" for="ch" forName="Accent1" refType="w" fact="0.6367"/>
              <dgm:constr type="h" for="ch" forName="Accent1" refType="h" fact="0.806"/>
              <dgm:constr type="r" for="ch" forName="ParentBackground1" refType="w" fact="0.9003"/>
              <dgm:constr type="t" for="ch" forName="ParentBackground1" refType="h" fact="0.1262"/>
              <dgm:constr type="w" for="ch" forName="ParentBackground1" refType="w" fact="0.4201"/>
              <dgm:constr type="h" for="ch" forName="ParentBackground1" refType="h" fact="0.5319"/>
              <dgm:constr type="r" for="ch" forName="Child1" refType="w" fact="0.9003"/>
              <dgm:constr type="t" for="ch" forName="Child1" refType="h" fact="0.6876"/>
              <dgm:constr type="w" for="ch" forName="Child1" refType="w" fact="0.4201"/>
              <dgm:constr type="h" for="ch" forName="Child1" refType="h" fact="0.3124"/>
            </dgm:constrLst>
          </dgm:if>
          <dgm:if name="Name19" axis="ch" ptType="node" func="cnt" op="equ" val="3">
            <dgm:alg type="composite">
              <dgm:param type="ar" val="1.854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r" for="ch" forName="Parent3" refType="w" fact="0.256"/>
              <dgm:constr type="t" for="ch" forName="Parent3" refType="h" fact="0.2022"/>
              <dgm:constr type="w" for="ch" forName="Parent3" refType="w" fact="0.2048"/>
              <dgm:constr type="h" for="ch" forName="Parent3" refType="h" fact="0.3799"/>
              <dgm:constr type="r" for="ch" forName="Parent2" refType="w" fact="0.5735"/>
              <dgm:constr type="t" for="ch" forName="Parent2" refType="h" fact="0.2022"/>
              <dgm:constr type="w" for="ch" forName="Parent2" refType="w" fact="0.2048"/>
              <dgm:constr type="h" for="ch" forName="Parent2" refType="h" fact="0.3799"/>
              <dgm:constr type="r" for="ch" forName="Parent1" refType="w" fact="0.891"/>
              <dgm:constr type="t" for="ch" forName="Parent1" refType="h" fact="0.2022"/>
              <dgm:constr type="w" for="ch" forName="Parent1" refType="w" fact="0.2048"/>
              <dgm:constr type="h" for="ch" forName="Parent1" refType="h" fact="0.3799"/>
              <dgm:constr type="r" for="ch" forName="Accent3" refType="w" fact="0.3072"/>
              <dgm:constr type="t" for="ch" forName="Accent3" refType="h" fact="0.1072"/>
              <dgm:constr type="w" for="ch" forName="Accent3" refType="w" fact="0.3072"/>
              <dgm:constr type="h" for="ch" forName="Accent3" refType="h" fact="0.5699"/>
              <dgm:constr type="r" for="ch" forName="ParentBackground3" refType="w" fact="0.297"/>
              <dgm:constr type="t" for="ch" forName="ParentBackground3" refType="h" fact="0.1262"/>
              <dgm:constr type="w" for="ch" forName="ParentBackground3" refType="w" fact="0.2868"/>
              <dgm:constr type="h" for="ch" forName="ParentBackground3" refType="h" fact="0.5319"/>
              <dgm:constr type="r" for="ch" forName="Child3" refType="w" fact="0.297"/>
              <dgm:constr type="t" for="ch" forName="Child3" refType="h" fact="0.6876"/>
              <dgm:constr type="w" for="ch" forName="Child3" refType="w" fact="0.2868"/>
              <dgm:constr type="h" for="ch" forName="Child3" refType="h" fact="0.3124"/>
              <dgm:constr type="r" for="ch" forName="Accent2" refType="w" fact="0.6878"/>
              <dgm:constr type="t" for="ch" forName="Accent2" refType="h" fact="-0.0109"/>
              <dgm:constr type="w" for="ch" forName="Accent2" refType="w" fact="0.4334"/>
              <dgm:constr type="h" for="ch" forName="Accent2" refType="h" fact="0.806"/>
              <dgm:constr type="r" for="ch" forName="ParentBackground2" refType="w" fact="0.6145"/>
              <dgm:constr type="t" for="ch" forName="ParentBackground2" refType="h" fact="0.1262"/>
              <dgm:constr type="w" for="ch" forName="ParentBackground2" refType="w" fact="0.2868"/>
              <dgm:constr type="h" for="ch" forName="ParentBackground2" refType="h" fact="0.5319"/>
              <dgm:constr type="r" for="ch" forName="Child2" refType="w" fact="0.6145"/>
              <dgm:constr type="t" for="ch" forName="Child2" refType="h" fact="0.6876"/>
              <dgm:constr type="w" for="ch" forName="Child2" refType="w" fact="0.2868"/>
              <dgm:constr type="h" for="ch" forName="Child2" refType="h" fact="0.3124"/>
              <dgm:constr type="r" for="ch" forName="Accent1" refType="w" fact="1.0053"/>
              <dgm:constr type="t" for="ch" forName="Accent1" refType="h" fact="-0.0109"/>
              <dgm:constr type="w" for="ch" forName="Accent1" refType="w" fact="0.4334"/>
              <dgm:constr type="h" for="ch" forName="Accent1" refType="h" fact="0.806"/>
              <dgm:constr type="r" for="ch" forName="ParentBackground1" refType="w" fact="0.932"/>
              <dgm:constr type="t" for="ch" forName="ParentBackground1" refType="h" fact="0.1262"/>
              <dgm:constr type="w" for="ch" forName="ParentBackground1" refType="w" fact="0.2868"/>
              <dgm:constr type="h" for="ch" forName="ParentBackground1" refType="h" fact="0.5319"/>
              <dgm:constr type="r" for="ch" forName="Child1" refType="w" fact="0.932"/>
              <dgm:constr type="t" for="ch" forName="Child1" refType="h" fact="0.6876"/>
              <dgm:constr type="w" for="ch" forName="Child1" refType="w" fact="0.2868"/>
              <dgm:constr type="h" for="ch" forName="Child1" refType="h" fact="0.3124"/>
            </dgm:constrLst>
          </dgm:if>
          <dgm:if name="Name20" axis="ch" ptType="node" func="cnt" op="equ" val="4">
            <dgm:alg type="composite">
              <dgm:param type="ar" val="2.4437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r" for="ch" forName="Parent4" refType="w" fact="0.1943"/>
              <dgm:constr type="t" for="ch" forName="Parent4" refType="h" fact="0.2022"/>
              <dgm:constr type="w" for="ch" forName="Parent4" refType="w" fact="0.1555"/>
              <dgm:constr type="h" for="ch" forName="Parent4" refType="h" fact="0.3799"/>
              <dgm:constr type="r" for="ch" forName="Parent3" refType="w" fact="0.4353"/>
              <dgm:constr type="t" for="ch" forName="Parent3" refType="h" fact="0.2022"/>
              <dgm:constr type="w" for="ch" forName="Parent3" refType="w" fact="0.1555"/>
              <dgm:constr type="h" for="ch" forName="Parent3" refType="h" fact="0.3799"/>
              <dgm:constr type="r" for="ch" forName="Parent2" refType="w" fact="0.6763"/>
              <dgm:constr type="t" for="ch" forName="Parent2" refType="h" fact="0.2022"/>
              <dgm:constr type="w" for="ch" forName="Parent2" refType="w" fact="0.1555"/>
              <dgm:constr type="h" for="ch" forName="Parent2" refType="h" fact="0.3799"/>
              <dgm:constr type="r" for="ch" forName="Parent1" refType="w" fact="0.9173"/>
              <dgm:constr type="t" for="ch" forName="Parent1" refType="h" fact="0.2022"/>
              <dgm:constr type="w" for="ch" forName="Parent1" refType="w" fact="0.1555"/>
              <dgm:constr type="h" for="ch" forName="Parent1" refType="h" fact="0.3799"/>
              <dgm:constr type="r" for="ch" forName="Accent4" refType="w" fact="0.2332"/>
              <dgm:constr type="t" for="ch" forName="Accent4" refType="h" fact="0.1072"/>
              <dgm:constr type="w" for="ch" forName="Accent4" refType="w" fact="0.2332"/>
              <dgm:constr type="h" for="ch" forName="Accent4" refType="h" fact="0.5699"/>
              <dgm:constr type="r" for="ch" forName="ParentBackground4" refType="w" fact="0.2254"/>
              <dgm:constr type="t" for="ch" forName="ParentBackground4" refType="h" fact="0.1262"/>
              <dgm:constr type="w" for="ch" forName="ParentBackground4" refType="w" fact="0.2177"/>
              <dgm:constr type="h" for="ch" forName="ParentBackground4" refType="h" fact="0.5319"/>
              <dgm:constr type="r" for="ch" forName="Child4" refType="w" fact="0.2254"/>
              <dgm:constr type="t" for="ch" forName="Child4" refType="h" fact="0.6876"/>
              <dgm:constr type="w" for="ch" forName="Child4" refType="w" fact="0.2177"/>
              <dgm:constr type="h" for="ch" forName="Child4" refType="h" fact="0.3124"/>
              <dgm:constr type="r" for="ch" forName="Accent3" refType="w" fact="0.5235"/>
              <dgm:constr type="t" for="ch" forName="Accent3" refType="h" fact="-0.0109"/>
              <dgm:constr type="w" for="ch" forName="Accent3" refType="w" fact="0.3298"/>
              <dgm:constr type="h" for="ch" forName="Accent3" refType="h" fact="0.806"/>
              <dgm:constr type="r" for="ch" forName="ParentBackground3" refType="w" fact="0.4664"/>
              <dgm:constr type="t" for="ch" forName="ParentBackground3" refType="h" fact="0.1262"/>
              <dgm:constr type="w" for="ch" forName="ParentBackground3" refType="w" fact="0.2177"/>
              <dgm:constr type="h" for="ch" forName="ParentBackground3" refType="h" fact="0.5319"/>
              <dgm:constr type="r" for="ch" forName="Child3" refType="w" fact="0.4664"/>
              <dgm:constr type="t" for="ch" forName="Child3" refType="h" fact="0.6876"/>
              <dgm:constr type="w" for="ch" forName="Child3" refType="w" fact="0.2177"/>
              <dgm:constr type="h" for="ch" forName="Child3" refType="h" fact="0.3124"/>
              <dgm:constr type="r" for="ch" forName="Accent2" refType="w" fact="0.7635"/>
              <dgm:constr type="t" for="ch" forName="Accent2" refType="h" fact="-0.0109"/>
              <dgm:constr type="w" for="ch" forName="Accent2" refType="w" fact="0.3298"/>
              <dgm:constr type="h" for="ch" forName="Accent2" refType="h" fact="0.806"/>
              <dgm:constr type="r" for="ch" forName="ParentBackground2" refType="w" fact="0.7074"/>
              <dgm:constr type="t" for="ch" forName="ParentBackground2" refType="h" fact="0.1262"/>
              <dgm:constr type="w" for="ch" forName="ParentBackground2" refType="w" fact="0.2177"/>
              <dgm:constr type="h" for="ch" forName="ParentBackground2" refType="h" fact="0.5319"/>
              <dgm:constr type="r" for="ch" forName="Child2" refType="w" fact="0.7074"/>
              <dgm:constr type="t" for="ch" forName="Child2" refType="h" fact="0.6876"/>
              <dgm:constr type="w" for="ch" forName="Child2" refType="w" fact="0.2177"/>
              <dgm:constr type="h" for="ch" forName="Child2" refType="h" fact="0.3124"/>
              <dgm:constr type="r" for="ch" forName="Accent1" refType="w" fact="1.0045"/>
              <dgm:constr type="t" for="ch" forName="Accent1" refType="h" fact="-0.0109"/>
              <dgm:constr type="w" for="ch" forName="Accent1" refType="w" fact="0.3298"/>
              <dgm:constr type="h" for="ch" forName="Accent1" refType="h" fact="0.806"/>
              <dgm:constr type="r" for="ch" forName="ParentBackground1" refType="w" fact="0.9484"/>
              <dgm:constr type="t" for="ch" forName="ParentBackground1" refType="h" fact="0.1262"/>
              <dgm:constr type="w" for="ch" forName="ParentBackground1" refType="w" fact="0.2177"/>
              <dgm:constr type="h" for="ch" forName="ParentBackground1" refType="h" fact="0.5319"/>
              <dgm:constr type="r" for="ch" forName="Child1" refType="w" fact="0.9484"/>
              <dgm:constr type="t" for="ch" forName="Child1" refType="h" fact="0.6876"/>
              <dgm:constr type="w" for="ch" forName="Child1" refType="w" fact="0.2177"/>
              <dgm:constr type="h" for="ch" forName="Child1" refType="h" fact="0.3124"/>
            </dgm:constrLst>
          </dgm:if>
          <dgm:if name="Name21" axis="ch" ptType="node" func="cnt" op="equ" val="5">
            <dgm:alg type="composite">
              <dgm:param type="ar" val="3.0325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r" for="ch" forName="Parent5" refType="w" fact="0.1566"/>
              <dgm:constr type="t" for="ch" forName="Parent5" refType="h" fact="0.2022"/>
              <dgm:constr type="w" for="ch" forName="Parent5" refType="w" fact="0.1253"/>
              <dgm:constr type="h" for="ch" forName="Parent5" refType="h" fact="0.3799"/>
              <dgm:constr type="r" for="ch" forName="Parent4" refType="w" fact="0.3508"/>
              <dgm:constr type="t" for="ch" forName="Parent4" refType="h" fact="0.2022"/>
              <dgm:constr type="w" for="ch" forName="Parent4" refType="w" fact="0.1253"/>
              <dgm:constr type="h" for="ch" forName="Parent4" refType="h" fact="0.3799"/>
              <dgm:constr type="r" for="ch" forName="Parent3" refType="w" fact="0.545"/>
              <dgm:constr type="t" for="ch" forName="Parent3" refType="h" fact="0.2022"/>
              <dgm:constr type="w" for="ch" forName="Parent3" refType="w" fact="0.1253"/>
              <dgm:constr type="h" for="ch" forName="Parent3" refType="h" fact="0.3799"/>
              <dgm:constr type="r" for="ch" forName="Parent2" refType="w" fact="0.7391"/>
              <dgm:constr type="t" for="ch" forName="Parent2" refType="h" fact="0.2022"/>
              <dgm:constr type="w" for="ch" forName="Parent2" refType="w" fact="0.1253"/>
              <dgm:constr type="h" for="ch" forName="Parent2" refType="h" fact="0.3799"/>
              <dgm:constr type="r" for="ch" forName="Parent1" refType="w" fact="0.9333"/>
              <dgm:constr type="t" for="ch" forName="Parent1" refType="h" fact="0.2022"/>
              <dgm:constr type="w" for="ch" forName="Parent1" refType="w" fact="0.1253"/>
              <dgm:constr type="h" for="ch" forName="Parent1" refType="h" fact="0.3799"/>
              <dgm:constr type="r" for="ch" forName="Accent5" refType="w" fact="0.1879"/>
              <dgm:constr type="t" for="ch" forName="Accent5" refType="h" fact="0.1072"/>
              <dgm:constr type="w" for="ch" forName="Accent5" refType="w" fact="0.1879"/>
              <dgm:constr type="h" for="ch" forName="Accent5" refType="h" fact="0.5699"/>
              <dgm:constr type="r" for="ch" forName="ParentBackground5" refType="w" fact="0.1817"/>
              <dgm:constr type="t" for="ch" forName="ParentBackground5" refType="h" fact="0.1262"/>
              <dgm:constr type="w" for="ch" forName="ParentBackground5" refType="w" fact="0.1754"/>
              <dgm:constr type="h" for="ch" forName="ParentBackground5" refType="h" fact="0.5319"/>
              <dgm:constr type="r" for="ch" forName="Child5" refType="w" fact="0.1817"/>
              <dgm:constr type="t" for="ch" forName="Child5" refType="h" fact="0.6876"/>
              <dgm:constr type="w" for="ch" forName="Child5" refType="w" fact="0.1754"/>
              <dgm:constr type="h" for="ch" forName="Child5" refType="h" fact="0.3124"/>
              <dgm:constr type="r" for="ch" forName="Accent4" refType="w" fact="0.4211"/>
              <dgm:constr type="t" for="ch" forName="Accent4" refType="h" fact="-0.0109"/>
              <dgm:constr type="w" for="ch" forName="Accent4" refType="w" fact="0.2657"/>
              <dgm:constr type="h" for="ch" forName="Accent4" refType="h" fact="0.806"/>
              <dgm:constr type="r" for="ch" forName="ParentBackground4" refType="w" fact="0.3758"/>
              <dgm:constr type="t" for="ch" forName="ParentBackground4" refType="h" fact="0.1262"/>
              <dgm:constr type="w" for="ch" forName="ParentBackground4" refType="w" fact="0.1754"/>
              <dgm:constr type="h" for="ch" forName="ParentBackground4" refType="h" fact="0.5319"/>
              <dgm:constr type="r" for="ch" forName="Child4" refType="w" fact="0.3758"/>
              <dgm:constr type="t" for="ch" forName="Child4" refType="h" fact="0.6876"/>
              <dgm:constr type="w" for="ch" forName="Child4" refType="w" fact="0.1754"/>
              <dgm:constr type="h" for="ch" forName="Child4" refType="h" fact="0.3124"/>
              <dgm:constr type="r" for="ch" forName="Accent3" refType="w" fact="0.6152"/>
              <dgm:constr type="t" for="ch" forName="Accent3" refType="h" fact="-0.0109"/>
              <dgm:constr type="w" for="ch" forName="Accent3" refType="w" fact="0.2657"/>
              <dgm:constr type="h" for="ch" forName="Accent3" refType="h" fact="0.806"/>
              <dgm:constr type="r" for="ch" forName="ParentBackground3" refType="w" fact="0.57"/>
              <dgm:constr type="t" for="ch" forName="ParentBackground3" refType="h" fact="0.1262"/>
              <dgm:constr type="w" for="ch" forName="ParentBackground3" refType="w" fact="0.1754"/>
              <dgm:constr type="h" for="ch" forName="ParentBackground3" refType="h" fact="0.5319"/>
              <dgm:constr type="r" for="ch" forName="Child3" refType="w" fact="0.57"/>
              <dgm:constr type="t" for="ch" forName="Child3" refType="h" fact="0.6876"/>
              <dgm:constr type="w" for="ch" forName="Child3" refType="w" fact="0.1754"/>
              <dgm:constr type="h" for="ch" forName="Child3" refType="h" fact="0.3124"/>
              <dgm:constr type="r" for="ch" forName="Accent2" refType="w" fact="0.8094"/>
              <dgm:constr type="t" for="ch" forName="Accent2" refType="h" fact="-0.0109"/>
              <dgm:constr type="w" for="ch" forName="Accent2" refType="w" fact="0.2657"/>
              <dgm:constr type="h" for="ch" forName="Accent2" refType="h" fact="0.806"/>
              <dgm:constr type="r" for="ch" forName="ParentBackground2" refType="w" fact="0.7642"/>
              <dgm:constr type="t" for="ch" forName="ParentBackground2" refType="h" fact="0.1262"/>
              <dgm:constr type="w" for="ch" forName="ParentBackground2" refType="w" fact="0.1754"/>
              <dgm:constr type="h" for="ch" forName="ParentBackground2" refType="h" fact="0.5319"/>
              <dgm:constr type="r" for="ch" forName="Child2" refType="w" fact="0.7642"/>
              <dgm:constr type="t" for="ch" forName="Child2" refType="h" fact="0.6876"/>
              <dgm:constr type="w" for="ch" forName="Child2" refType="w" fact="0.1754"/>
              <dgm:constr type="h" for="ch" forName="Child2" refType="h" fact="0.3124"/>
              <dgm:constr type="r" for="ch" forName="Accent1" refType="w" fact="1.0036"/>
              <dgm:constr type="t" for="ch" forName="Accent1" refType="h" fact="-0.0109"/>
              <dgm:constr type="w" for="ch" forName="Accent1" refType="w" fact="0.2657"/>
              <dgm:constr type="h" for="ch" forName="Accent1" refType="h" fact="0.806"/>
              <dgm:constr type="r" for="ch" forName="ParentBackground1" refType="w" fact="0.9584"/>
              <dgm:constr type="t" for="ch" forName="ParentBackground1" refType="h" fact="0.1262"/>
              <dgm:constr type="w" for="ch" forName="ParentBackground1" refType="w" fact="0.1754"/>
              <dgm:constr type="h" for="ch" forName="ParentBackground1" refType="h" fact="0.5319"/>
              <dgm:constr type="r" for="ch" forName="Child1" refType="w" fact="0.9584"/>
              <dgm:constr type="t" for="ch" forName="Child1" refType="h" fact="0.6876"/>
              <dgm:constr type="w" for="ch" forName="Child1" refType="w" fact="0.1754"/>
              <dgm:constr type="h" for="ch" forName="Child1" refType="h" fact="0.3124"/>
            </dgm:constrLst>
          </dgm:if>
          <dgm:if name="Name22" axis="ch" ptType="node" func="cnt" op="equ" val="6">
            <dgm:alg type="composite">
              <dgm:param type="ar" val="3.621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r" for="ch" forName="Parent6" refType="w" fact="0.1311"/>
              <dgm:constr type="t" for="ch" forName="Parent6" refType="h" fact="0.2022"/>
              <dgm:constr type="w" for="ch" forName="Parent6" refType="w" fact="0.1049"/>
              <dgm:constr type="h" for="ch" forName="Parent6" refType="h" fact="0.3799"/>
              <dgm:constr type="r" for="ch" forName="Parent5" refType="w" fact="0.2937"/>
              <dgm:constr type="t" for="ch" forName="Parent5" refType="h" fact="0.2022"/>
              <dgm:constr type="w" for="ch" forName="Parent5" refType="w" fact="0.1049"/>
              <dgm:constr type="h" for="ch" forName="Parent5" refType="h" fact="0.3799"/>
              <dgm:constr type="r" for="ch" forName="Parent4" refType="w" fact="0.4563"/>
              <dgm:constr type="t" for="ch" forName="Parent4" refType="h" fact="0.2022"/>
              <dgm:constr type="w" for="ch" forName="Parent4" refType="w" fact="0.1049"/>
              <dgm:constr type="h" for="ch" forName="Parent4" refType="h" fact="0.3799"/>
              <dgm:constr type="r" for="ch" forName="Parent3" refType="w" fact="0.619"/>
              <dgm:constr type="t" for="ch" forName="Parent3" refType="h" fact="0.2022"/>
              <dgm:constr type="w" for="ch" forName="Parent3" refType="w" fact="0.1049"/>
              <dgm:constr type="h" for="ch" forName="Parent3" refType="h" fact="0.3799"/>
              <dgm:constr type="r" for="ch" forName="Parent2" refType="w" fact="0.7816"/>
              <dgm:constr type="t" for="ch" forName="Parent2" refType="h" fact="0.2022"/>
              <dgm:constr type="w" for="ch" forName="Parent2" refType="w" fact="0.1049"/>
              <dgm:constr type="h" for="ch" forName="Parent2" refType="h" fact="0.3799"/>
              <dgm:constr type="r" for="ch" forName="Parent1" refType="w" fact="0.9442"/>
              <dgm:constr type="t" for="ch" forName="Parent1" refType="h" fact="0.2022"/>
              <dgm:constr type="w" for="ch" forName="Parent1" refType="w" fact="0.1049"/>
              <dgm:constr type="h" for="ch" forName="Parent1" refType="h" fact="0.3799"/>
              <dgm:constr type="r" for="ch" forName="Accent6" refType="w" fact="0.1574"/>
              <dgm:constr type="t" for="ch" forName="Accent6" refType="h" fact="0.1072"/>
              <dgm:constr type="w" for="ch" forName="Accent6" refType="w" fact="0.1574"/>
              <dgm:constr type="h" for="ch" forName="Accent6" refType="h" fact="0.5699"/>
              <dgm:constr type="r" for="ch" forName="ParentBackground6" refType="w" fact="0.1521"/>
              <dgm:constr type="t" for="ch" forName="ParentBackground6" refType="h" fact="0.1262"/>
              <dgm:constr type="w" for="ch" forName="ParentBackground6" refType="w" fact="0.1469"/>
              <dgm:constr type="h" for="ch" forName="ParentBackground6" refType="h" fact="0.5319"/>
              <dgm:constr type="r" for="ch" forName="Child6" refType="w" fact="0.1521"/>
              <dgm:constr type="t" for="ch" forName="Child6" refType="h" fact="0.6876"/>
              <dgm:constr type="w" for="ch" forName="Child6" refType="w" fact="0.1469"/>
              <dgm:constr type="h" for="ch" forName="Child6" refType="h" fact="0.3124"/>
              <dgm:constr type="r" for="ch" forName="Accent5" refType="w" fact="0.3526"/>
              <dgm:constr type="t" for="ch" forName="Accent5" refType="h" fact="-0.0109"/>
              <dgm:constr type="w" for="ch" forName="Accent5" refType="w" fact="0.2226"/>
              <dgm:constr type="h" for="ch" forName="Accent5" refType="h" fact="0.806"/>
              <dgm:constr type="r" for="ch" forName="ParentBackground5" refType="w" fact="0.3147"/>
              <dgm:constr type="t" for="ch" forName="ParentBackground5" refType="h" fact="0.1262"/>
              <dgm:constr type="w" for="ch" forName="ParentBackground5" refType="w" fact="0.1469"/>
              <dgm:constr type="h" for="ch" forName="ParentBackground5" refType="h" fact="0.5319"/>
              <dgm:constr type="r" for="ch" forName="Child5" refType="w" fact="0.3147"/>
              <dgm:constr type="t" for="ch" forName="Child5" refType="h" fact="0.6876"/>
              <dgm:constr type="w" for="ch" forName="Child5" refType="w" fact="0.1469"/>
              <dgm:constr type="h" for="ch" forName="Child5" refType="h" fact="0.3124"/>
              <dgm:constr type="r" for="ch" forName="Accent4" refType="w" fact="0.5152"/>
              <dgm:constr type="t" for="ch" forName="Accent4" refType="h" fact="-0.0109"/>
              <dgm:constr type="w" for="ch" forName="Accent4" refType="w" fact="0.2226"/>
              <dgm:constr type="h" for="ch" forName="Accent4" refType="h" fact="0.806"/>
              <dgm:constr type="r" for="ch" forName="ParentBackground4" refType="w" fact="0.4773"/>
              <dgm:constr type="t" for="ch" forName="ParentBackground4" refType="h" fact="0.1262"/>
              <dgm:constr type="w" for="ch" forName="ParentBackground4" refType="w" fact="0.1469"/>
              <dgm:constr type="h" for="ch" forName="ParentBackground4" refType="h" fact="0.5319"/>
              <dgm:constr type="r" for="ch" forName="Child4" refType="w" fact="0.4773"/>
              <dgm:constr type="t" for="ch" forName="Child4" refType="h" fact="0.6876"/>
              <dgm:constr type="w" for="ch" forName="Child4" refType="w" fact="0.1469"/>
              <dgm:constr type="h" for="ch" forName="Child4" refType="h" fact="0.3124"/>
              <dgm:constr type="r" for="ch" forName="Accent3" refType="w" fact="0.6778"/>
              <dgm:constr type="t" for="ch" forName="Accent3" refType="h" fact="-0.0109"/>
              <dgm:constr type="w" for="ch" forName="Accent3" refType="w" fact="0.2226"/>
              <dgm:constr type="h" for="ch" forName="Accent3" refType="h" fact="0.806"/>
              <dgm:constr type="r" for="ch" forName="ParentBackground3" refType="w" fact="0.6399"/>
              <dgm:constr type="t" for="ch" forName="ParentBackground3" refType="h" fact="0.1262"/>
              <dgm:constr type="w" for="ch" forName="ParentBackground3" refType="w" fact="0.1469"/>
              <dgm:constr type="h" for="ch" forName="ParentBackground3" refType="h" fact="0.5319"/>
              <dgm:constr type="r" for="ch" forName="Child3" refType="w" fact="0.6399"/>
              <dgm:constr type="t" for="ch" forName="Child3" refType="h" fact="0.6876"/>
              <dgm:constr type="w" for="ch" forName="Child3" refType="w" fact="0.1469"/>
              <dgm:constr type="h" for="ch" forName="Child3" refType="h" fact="0.3124"/>
              <dgm:constr type="r" for="ch" forName="Accent2" refType="w" fact="0.8404"/>
              <dgm:constr type="t" for="ch" forName="Accent2" refType="h" fact="-0.0109"/>
              <dgm:constr type="w" for="ch" forName="Accent2" refType="w" fact="0.2226"/>
              <dgm:constr type="h" for="ch" forName="Accent2" refType="h" fact="0.806"/>
              <dgm:constr type="r" for="ch" forName="ParentBackground2" refType="w" fact="0.8025"/>
              <dgm:constr type="t" for="ch" forName="ParentBackground2" refType="h" fact="0.1262"/>
              <dgm:constr type="w" for="ch" forName="ParentBackground2" refType="w" fact="0.1469"/>
              <dgm:constr type="h" for="ch" forName="ParentBackground2" refType="h" fact="0.5319"/>
              <dgm:constr type="r" for="ch" forName="Child2" refType="w" fact="0.8025"/>
              <dgm:constr type="t" for="ch" forName="Child2" refType="h" fact="0.6876"/>
              <dgm:constr type="w" for="ch" forName="Child2" refType="w" fact="0.1469"/>
              <dgm:constr type="h" for="ch" forName="Child2" refType="h" fact="0.3124"/>
              <dgm:constr type="r" for="ch" forName="Accent1" refType="w" fact="1.003"/>
              <dgm:constr type="t" for="ch" forName="Accent1" refType="h" fact="-0.0109"/>
              <dgm:constr type="w" for="ch" forName="Accent1" refType="w" fact="0.2226"/>
              <dgm:constr type="h" for="ch" forName="Accent1" refType="h" fact="0.806"/>
              <dgm:constr type="r" for="ch" forName="ParentBackground1" refType="w" fact="0.9652"/>
              <dgm:constr type="t" for="ch" forName="ParentBackground1" refType="h" fact="0.1262"/>
              <dgm:constr type="w" for="ch" forName="ParentBackground1" refType="w" fact="0.1469"/>
              <dgm:constr type="h" for="ch" forName="ParentBackground1" refType="h" fact="0.5319"/>
              <dgm:constr type="r" for="ch" forName="Child1" refType="w" fact="0.9652"/>
              <dgm:constr type="t" for="ch" forName="Child1" refType="h" fact="0.6876"/>
              <dgm:constr type="w" for="ch" forName="Child1" refType="w" fact="0.1469"/>
              <dgm:constr type="h" for="ch" forName="Child1" refType="h" fact="0.3124"/>
            </dgm:constrLst>
          </dgm:if>
          <dgm:if name="Name23" axis="ch" ptType="node" func="cnt" op="equ" val="7">
            <dgm:alg type="composite">
              <dgm:param type="ar" val="4.210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r" for="ch" forName="Parent7" refType="w" fact="0.1128"/>
              <dgm:constr type="t" for="ch" forName="Parent7" refType="h" fact="0.2022"/>
              <dgm:constr type="w" for="ch" forName="Parent7" refType="w" fact="0.0902"/>
              <dgm:constr type="h" for="ch" forName="Parent7" refType="h" fact="0.3799"/>
              <dgm:constr type="r" for="ch" forName="Parent6" refType="w" fact="0.2527"/>
              <dgm:constr type="t" for="ch" forName="Parent6" refType="h" fact="0.2022"/>
              <dgm:constr type="w" for="ch" forName="Parent6" refType="w" fact="0.0902"/>
              <dgm:constr type="h" for="ch" forName="Parent6" refType="h" fact="0.3799"/>
              <dgm:constr type="r" for="ch" forName="Parent5" refType="w" fact="0.3925"/>
              <dgm:constr type="t" for="ch" forName="Parent5" refType="h" fact="0.2022"/>
              <dgm:constr type="w" for="ch" forName="Parent5" refType="w" fact="0.0902"/>
              <dgm:constr type="h" for="ch" forName="Parent5" refType="h" fact="0.3799"/>
              <dgm:constr type="r" for="ch" forName="Parent4" refType="w" fact="0.5324"/>
              <dgm:constr type="t" for="ch" forName="Parent4" refType="h" fact="0.2022"/>
              <dgm:constr type="w" for="ch" forName="Parent4" refType="w" fact="0.0902"/>
              <dgm:constr type="h" for="ch" forName="Parent4" refType="h" fact="0.3799"/>
              <dgm:constr type="r" for="ch" forName="Parent3" refType="w" fact="0.6723"/>
              <dgm:constr type="t" for="ch" forName="Parent3" refType="h" fact="0.2022"/>
              <dgm:constr type="w" for="ch" forName="Parent3" refType="w" fact="0.0902"/>
              <dgm:constr type="h" for="ch" forName="Parent3" refType="h" fact="0.3799"/>
              <dgm:constr type="r" for="ch" forName="Parent2" refType="w" fact="0.8121"/>
              <dgm:constr type="t" for="ch" forName="Parent2" refType="h" fact="0.2022"/>
              <dgm:constr type="w" for="ch" forName="Parent2" refType="w" fact="0.0902"/>
              <dgm:constr type="h" for="ch" forName="Parent2" refType="h" fact="0.3799"/>
              <dgm:constr type="r" for="ch" forName="Parent1" refType="w" fact="0.952"/>
              <dgm:constr type="t" for="ch" forName="Parent1" refType="h" fact="0.2022"/>
              <dgm:constr type="w" for="ch" forName="Parent1" refType="w" fact="0.0902"/>
              <dgm:constr type="h" for="ch" forName="Parent1" refType="h" fact="0.3799"/>
              <dgm:constr type="r" for="ch" forName="Accent7" refType="w" fact="0.1354"/>
              <dgm:constr type="t" for="ch" forName="Accent7" refType="h" fact="0.1072"/>
              <dgm:constr type="w" for="ch" forName="Accent7" refType="w" fact="0.1354"/>
              <dgm:constr type="h" for="ch" forName="Accent7" refType="h" fact="0.5699"/>
              <dgm:constr type="r" for="ch" forName="ParentBackground7" refType="w" fact="0.1308"/>
              <dgm:constr type="t" for="ch" forName="ParentBackground7" refType="h" fact="0.1262"/>
              <dgm:constr type="w" for="ch" forName="ParentBackground7" refType="w" fact="0.1263"/>
              <dgm:constr type="h" for="ch" forName="ParentBackground7" refType="h" fact="0.5319"/>
              <dgm:constr type="r" for="ch" forName="Child7" refType="w" fact="0.1308"/>
              <dgm:constr type="t" for="ch" forName="Child7" refType="h" fact="0.6876"/>
              <dgm:constr type="w" for="ch" forName="Child7" refType="w" fact="0.1263"/>
              <dgm:constr type="h" for="ch" forName="Child7" refType="h" fact="0.3124"/>
              <dgm:constr type="r" for="ch" forName="Accent6" refType="w" fact="0.3033"/>
              <dgm:constr type="t" for="ch" forName="Accent6" refType="h" fact="-0.0109"/>
              <dgm:constr type="w" for="ch" forName="Accent6" refType="w" fact="0.1915"/>
              <dgm:constr type="h" for="ch" forName="Accent6" refType="h" fact="0.806"/>
              <dgm:constr type="r" for="ch" forName="ParentBackground6" refType="w" fact="0.2707"/>
              <dgm:constr type="t" for="ch" forName="ParentBackground6" refType="h" fact="0.1262"/>
              <dgm:constr type="w" for="ch" forName="ParentBackground6" refType="w" fact="0.1263"/>
              <dgm:constr type="h" for="ch" forName="ParentBackground6" refType="h" fact="0.5319"/>
              <dgm:constr type="r" for="ch" forName="Child6" refType="w" fact="0.2707"/>
              <dgm:constr type="t" for="ch" forName="Child6" refType="h" fact="0.6876"/>
              <dgm:constr type="w" for="ch" forName="Child6" refType="w" fact="0.1263"/>
              <dgm:constr type="h" for="ch" forName="Child6" refType="h" fact="0.3124"/>
              <dgm:constr type="r" for="ch" forName="Accent5" refType="w" fact="0.4431"/>
              <dgm:constr type="t" for="ch" forName="Accent5" refType="h" fact="-0.0109"/>
              <dgm:constr type="w" for="ch" forName="Accent5" refType="w" fact="0.1915"/>
              <dgm:constr type="h" for="ch" forName="Accent5" refType="h" fact="0.806"/>
              <dgm:constr type="r" for="ch" forName="ParentBackground5" refType="w" fact="0.4106"/>
              <dgm:constr type="t" for="ch" forName="ParentBackground5" refType="h" fact="0.1262"/>
              <dgm:constr type="w" for="ch" forName="ParentBackground5" refType="w" fact="0.1263"/>
              <dgm:constr type="h" for="ch" forName="ParentBackground5" refType="h" fact="0.5319"/>
              <dgm:constr type="r" for="ch" forName="Child5" refType="w" fact="0.4106"/>
              <dgm:constr type="t" for="ch" forName="Child5" refType="h" fact="0.6876"/>
              <dgm:constr type="w" for="ch" forName="Child5" refType="w" fact="0.1263"/>
              <dgm:constr type="h" for="ch" forName="Child5" refType="h" fact="0.3124"/>
              <dgm:constr type="r" for="ch" forName="Accent4" refType="w" fact="0.583"/>
              <dgm:constr type="t" for="ch" forName="Accent4" refType="h" fact="-0.0109"/>
              <dgm:constr type="w" for="ch" forName="Accent4" refType="w" fact="0.1915"/>
              <dgm:constr type="h" for="ch" forName="Accent4" refType="h" fact="0.806"/>
              <dgm:constr type="r" for="ch" forName="ParentBackground4" refType="w" fact="0.5504"/>
              <dgm:constr type="t" for="ch" forName="ParentBackground4" refType="h" fact="0.1262"/>
              <dgm:constr type="w" for="ch" forName="ParentBackground4" refType="w" fact="0.1263"/>
              <dgm:constr type="h" for="ch" forName="ParentBackground4" refType="h" fact="0.5319"/>
              <dgm:constr type="r" for="ch" forName="Child4" refType="w" fact="0.5504"/>
              <dgm:constr type="t" for="ch" forName="Child4" refType="h" fact="0.6876"/>
              <dgm:constr type="w" for="ch" forName="Child4" refType="w" fact="0.1263"/>
              <dgm:constr type="h" for="ch" forName="Child4" refType="h" fact="0.3124"/>
              <dgm:constr type="r" for="ch" forName="Accent3" refType="w" fact="0.7229"/>
              <dgm:constr type="t" for="ch" forName="Accent3" refType="h" fact="-0.0109"/>
              <dgm:constr type="w" for="ch" forName="Accent3" refType="w" fact="0.1915"/>
              <dgm:constr type="h" for="ch" forName="Accent3" refType="h" fact="0.806"/>
              <dgm:constr type="r" for="ch" forName="ParentBackground3" refType="w" fact="0.6903"/>
              <dgm:constr type="t" for="ch" forName="ParentBackground3" refType="h" fact="0.1262"/>
              <dgm:constr type="w" for="ch" forName="ParentBackground3" refType="w" fact="0.1263"/>
              <dgm:constr type="h" for="ch" forName="ParentBackground3" refType="h" fact="0.5319"/>
              <dgm:constr type="r" for="ch" forName="Child3" refType="w" fact="0.6903"/>
              <dgm:constr type="t" for="ch" forName="Child3" refType="h" fact="0.6876"/>
              <dgm:constr type="w" for="ch" forName="Child3" refType="w" fact="0.1263"/>
              <dgm:constr type="h" for="ch" forName="Child3" refType="h" fact="0.3124"/>
              <dgm:constr type="r" for="ch" forName="Accent2" refType="w" fact="0.8627"/>
              <dgm:constr type="t" for="ch" forName="Accent2" refType="h" fact="-0.0109"/>
              <dgm:constr type="w" for="ch" forName="Accent2" refType="w" fact="0.1915"/>
              <dgm:constr type="h" for="ch" forName="Accent2" refType="h" fact="0.806"/>
              <dgm:constr type="r" for="ch" forName="ParentBackground2" refType="w" fact="0.8302"/>
              <dgm:constr type="t" for="ch" forName="ParentBackground2" refType="h" fact="0.1262"/>
              <dgm:constr type="w" for="ch" forName="ParentBackground2" refType="w" fact="0.1263"/>
              <dgm:constr type="h" for="ch" forName="ParentBackground2" refType="h" fact="0.5319"/>
              <dgm:constr type="r" for="ch" forName="Child2" refType="w" fact="0.8302"/>
              <dgm:constr type="t" for="ch" forName="Child2" refType="h" fact="0.6876"/>
              <dgm:constr type="w" for="ch" forName="Child2" refType="w" fact="0.1263"/>
              <dgm:constr type="h" for="ch" forName="Child2" refType="h" fact="0.3124"/>
              <dgm:constr type="r" for="ch" forName="Accent1" refType="w" fact="1.0026"/>
              <dgm:constr type="t" for="ch" forName="Accent1" refType="h" fact="-0.0109"/>
              <dgm:constr type="w" for="ch" forName="Accent1" refType="w" fact="0.1915"/>
              <dgm:constr type="h" for="ch" forName="Accent1" refType="h" fact="0.806"/>
              <dgm:constr type="r" for="ch" forName="ParentBackground1" refType="w" fact="0.97"/>
              <dgm:constr type="t" for="ch" forName="ParentBackground1" refType="h" fact="0.1262"/>
              <dgm:constr type="w" for="ch" forName="ParentBackground1" refType="w" fact="0.1263"/>
              <dgm:constr type="h" for="ch" forName="ParentBackground1" refType="h" fact="0.5319"/>
              <dgm:constr type="r" for="ch" forName="Child1" refType="w" fact="0.97"/>
              <dgm:constr type="t" for="ch" forName="Child1" refType="h" fact="0.6876"/>
              <dgm:constr type="w" for="ch" forName="Child1" refType="w" fact="0.1263"/>
              <dgm:constr type="h" for="ch" forName="Child1" refType="h" fact="0.3124"/>
            </dgm:constrLst>
          </dgm:if>
          <dgm:if name="Name24" axis="ch" ptType="node" func="cnt" op="equ" val="8">
            <dgm:alg type="composite">
              <dgm:param type="ar" val="4.799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r" for="ch" forName="Parent8" refType="w" fact="0.099"/>
              <dgm:constr type="t" for="ch" forName="Parent8" refType="h" fact="0.2022"/>
              <dgm:constr type="w" for="ch" forName="Parent8" refType="w" fact="0.0792"/>
              <dgm:constr type="h" for="ch" forName="Parent8" refType="h" fact="0.3799"/>
              <dgm:constr type="r" for="ch" forName="Parent7" refType="w" fact="0.2217"/>
              <dgm:constr type="t" for="ch" forName="Parent7" refType="h" fact="0.2022"/>
              <dgm:constr type="w" for="ch" forName="Parent7" refType="w" fact="0.0792"/>
              <dgm:constr type="h" for="ch" forName="Parent7" refType="h" fact="0.3799"/>
              <dgm:constr type="r" for="ch" forName="Parent6" refType="w" fact="0.3444"/>
              <dgm:constr type="t" for="ch" forName="Parent6" refType="h" fact="0.2022"/>
              <dgm:constr type="w" for="ch" forName="Parent6" refType="w" fact="0.0792"/>
              <dgm:constr type="h" for="ch" forName="Parent6" refType="h" fact="0.3799"/>
              <dgm:constr type="r" for="ch" forName="Parent5" refType="w" fact="0.4671"/>
              <dgm:constr type="t" for="ch" forName="Parent5" refType="h" fact="0.2022"/>
              <dgm:constr type="w" for="ch" forName="Parent5" refType="w" fact="0.0792"/>
              <dgm:constr type="h" for="ch" forName="Parent5" refType="h" fact="0.3799"/>
              <dgm:constr type="r" for="ch" forName="Parent4" refType="w" fact="0.5898"/>
              <dgm:constr type="t" for="ch" forName="Parent4" refType="h" fact="0.2022"/>
              <dgm:constr type="w" for="ch" forName="Parent4" refType="w" fact="0.0792"/>
              <dgm:constr type="h" for="ch" forName="Parent4" refType="h" fact="0.3799"/>
              <dgm:constr type="r" for="ch" forName="Parent3" refType="w" fact="0.7125"/>
              <dgm:constr type="t" for="ch" forName="Parent3" refType="h" fact="0.2022"/>
              <dgm:constr type="w" for="ch" forName="Parent3" refType="w" fact="0.0792"/>
              <dgm:constr type="h" for="ch" forName="Parent3" refType="h" fact="0.3799"/>
              <dgm:constr type="r" for="ch" forName="Parent2" refType="w" fact="0.8352"/>
              <dgm:constr type="t" for="ch" forName="Parent2" refType="h" fact="0.2022"/>
              <dgm:constr type="w" for="ch" forName="Parent2" refType="w" fact="0.0792"/>
              <dgm:constr type="h" for="ch" forName="Parent2" refType="h" fact="0.3799"/>
              <dgm:constr type="r" for="ch" forName="Parent1" refType="w" fact="0.9579"/>
              <dgm:constr type="t" for="ch" forName="Parent1" refType="h" fact="0.2022"/>
              <dgm:constr type="w" for="ch" forName="Parent1" refType="w" fact="0.0792"/>
              <dgm:constr type="h" for="ch" forName="Parent1" refType="h" fact="0.3799"/>
              <dgm:constr type="r" for="ch" forName="Accent8" refType="w" fact="0.1187"/>
              <dgm:constr type="t" for="ch" forName="Accent8" refType="h" fact="0.1072"/>
              <dgm:constr type="w" for="ch" forName="Accent8" refType="w" fact="0.1187"/>
              <dgm:constr type="h" for="ch" forName="Accent8" refType="h" fact="0.5699"/>
              <dgm:constr type="r" for="ch" forName="ParentBackground8" refType="w" fact="0.1148"/>
              <dgm:constr type="t" for="ch" forName="ParentBackground8" refType="h" fact="0.1262"/>
              <dgm:constr type="w" for="ch" forName="ParentBackground8" refType="w" fact="0.1108"/>
              <dgm:constr type="h" for="ch" forName="ParentBackground8" refType="h" fact="0.5319"/>
              <dgm:constr type="r" for="ch" forName="Child8" refType="w" fact="0.1148"/>
              <dgm:constr type="t" for="ch" forName="Child8" refType="h" fact="0.6876"/>
              <dgm:constr type="w" for="ch" forName="Child8" refType="w" fact="0.1108"/>
              <dgm:constr type="h" for="ch" forName="Child8" refType="h" fact="0.3124"/>
              <dgm:constr type="r" for="ch" forName="Accent7" refType="w" fact="0.2661"/>
              <dgm:constr type="t" for="ch" forName="Accent7" refType="h" fact="-0.0109"/>
              <dgm:constr type="w" for="ch" forName="Accent7" refType="w" fact="0.1679"/>
              <dgm:constr type="h" for="ch" forName="Accent7" refType="h" fact="0.806"/>
              <dgm:constr type="r" for="ch" forName="ParentBackground7" refType="w" fact="0.2375"/>
              <dgm:constr type="t" for="ch" forName="ParentBackground7" refType="h" fact="0.1262"/>
              <dgm:constr type="w" for="ch" forName="ParentBackground7" refType="w" fact="0.1108"/>
              <dgm:constr type="h" for="ch" forName="ParentBackground7" refType="h" fact="0.5319"/>
              <dgm:constr type="r" for="ch" forName="Child7" refType="w" fact="0.2375"/>
              <dgm:constr type="t" for="ch" forName="Child7" refType="h" fact="0.6876"/>
              <dgm:constr type="w" for="ch" forName="Child7" refType="w" fact="0.1108"/>
              <dgm:constr type="h" for="ch" forName="Child7" refType="h" fact="0.3124"/>
              <dgm:constr type="r" for="ch" forName="Accent6" refType="w" fact="0.3888"/>
              <dgm:constr type="t" for="ch" forName="Accent6" refType="h" fact="-0.0109"/>
              <dgm:constr type="w" for="ch" forName="Accent6" refType="w" fact="0.1679"/>
              <dgm:constr type="h" for="ch" forName="Accent6" refType="h" fact="0.806"/>
              <dgm:constr type="r" for="ch" forName="ParentBackground6" refType="w" fact="0.3602"/>
              <dgm:constr type="t" for="ch" forName="ParentBackground6" refType="h" fact="0.1262"/>
              <dgm:constr type="w" for="ch" forName="ParentBackground6" refType="w" fact="0.1108"/>
              <dgm:constr type="h" for="ch" forName="ParentBackground6" refType="h" fact="0.5319"/>
              <dgm:constr type="r" for="ch" forName="Child6" refType="w" fact="0.3602"/>
              <dgm:constr type="t" for="ch" forName="Child6" refType="h" fact="0.6876"/>
              <dgm:constr type="w" for="ch" forName="Child6" refType="w" fact="0.1108"/>
              <dgm:constr type="h" for="ch" forName="Child6" refType="h" fact="0.3124"/>
              <dgm:constr type="r" for="ch" forName="Accent5" refType="w" fact="0.5115"/>
              <dgm:constr type="t" for="ch" forName="Accent5" refType="h" fact="-0.0109"/>
              <dgm:constr type="w" for="ch" forName="Accent5" refType="w" fact="0.1679"/>
              <dgm:constr type="h" for="ch" forName="Accent5" refType="h" fact="0.806"/>
              <dgm:constr type="r" for="ch" forName="ParentBackground5" refType="w" fact="0.4829"/>
              <dgm:constr type="t" for="ch" forName="ParentBackground5" refType="h" fact="0.1262"/>
              <dgm:constr type="w" for="ch" forName="ParentBackground5" refType="w" fact="0.1108"/>
              <dgm:constr type="h" for="ch" forName="ParentBackground5" refType="h" fact="0.5319"/>
              <dgm:constr type="r" for="ch" forName="Child5" refType="w" fact="0.4829"/>
              <dgm:constr type="t" for="ch" forName="Child5" refType="h" fact="0.6876"/>
              <dgm:constr type="w" for="ch" forName="Child5" refType="w" fact="0.1108"/>
              <dgm:constr type="h" for="ch" forName="Child5" refType="h" fact="0.3124"/>
              <dgm:constr type="r" for="ch" forName="Accent4" refType="w" fact="0.6342"/>
              <dgm:constr type="t" for="ch" forName="Accent4" refType="h" fact="-0.0109"/>
              <dgm:constr type="w" for="ch" forName="Accent4" refType="w" fact="0.1679"/>
              <dgm:constr type="h" for="ch" forName="Accent4" refType="h" fact="0.806"/>
              <dgm:constr type="r" for="ch" forName="ParentBackground4" refType="w" fact="0.6056"/>
              <dgm:constr type="t" for="ch" forName="ParentBackground4" refType="h" fact="0.1262"/>
              <dgm:constr type="w" for="ch" forName="ParentBackground4" refType="w" fact="0.1108"/>
              <dgm:constr type="h" for="ch" forName="ParentBackground4" refType="h" fact="0.5319"/>
              <dgm:constr type="r" for="ch" forName="Child4" refType="w" fact="0.6056"/>
              <dgm:constr type="t" for="ch" forName="Child4" refType="h" fact="0.6876"/>
              <dgm:constr type="w" for="ch" forName="Child4" refType="w" fact="0.1108"/>
              <dgm:constr type="h" for="ch" forName="Child4" refType="h" fact="0.3124"/>
              <dgm:constr type="r" for="ch" forName="Accent3" refType="w" fact="0.7569"/>
              <dgm:constr type="t" for="ch" forName="Accent3" refType="h" fact="-0.0109"/>
              <dgm:constr type="w" for="ch" forName="Accent3" refType="w" fact="0.1679"/>
              <dgm:constr type="h" for="ch" forName="Accent3" refType="h" fact="0.806"/>
              <dgm:constr type="r" for="ch" forName="ParentBackground3" refType="w" fact="0.7283"/>
              <dgm:constr type="t" for="ch" forName="ParentBackground3" refType="h" fact="0.1262"/>
              <dgm:constr type="w" for="ch" forName="ParentBackground3" refType="w" fact="0.1108"/>
              <dgm:constr type="h" for="ch" forName="ParentBackground3" refType="h" fact="0.5319"/>
              <dgm:constr type="r" for="ch" forName="Child3" refType="w" fact="0.7283"/>
              <dgm:constr type="t" for="ch" forName="Child3" refType="h" fact="0.6876"/>
              <dgm:constr type="w" for="ch" forName="Child3" refType="w" fact="0.1108"/>
              <dgm:constr type="h" for="ch" forName="Child3" refType="h" fact="0.3124"/>
              <dgm:constr type="r" for="ch" forName="Accent2" refType="w" fact="0.8796"/>
              <dgm:constr type="t" for="ch" forName="Accent2" refType="h" fact="-0.0109"/>
              <dgm:constr type="w" for="ch" forName="Accent2" refType="w" fact="0.1679"/>
              <dgm:constr type="h" for="ch" forName="Accent2" refType="h" fact="0.806"/>
              <dgm:constr type="r" for="ch" forName="ParentBackground2" refType="w" fact="0.851"/>
              <dgm:constr type="t" for="ch" forName="ParentBackground2" refType="h" fact="0.1262"/>
              <dgm:constr type="w" for="ch" forName="ParentBackground2" refType="w" fact="0.1108"/>
              <dgm:constr type="h" for="ch" forName="ParentBackground2" refType="h" fact="0.5319"/>
              <dgm:constr type="r" for="ch" forName="Child2" refType="w" fact="0.851"/>
              <dgm:constr type="t" for="ch" forName="Child2" refType="h" fact="0.6876"/>
              <dgm:constr type="w" for="ch" forName="Child2" refType="w" fact="0.1108"/>
              <dgm:constr type="h" for="ch" forName="Child2" refType="h" fact="0.3124"/>
              <dgm:constr type="r" for="ch" forName="Accent1" refType="w" fact="1.0023"/>
              <dgm:constr type="t" for="ch" forName="Accent1" refType="h" fact="-0.0109"/>
              <dgm:constr type="w" for="ch" forName="Accent1" refType="w" fact="0.1679"/>
              <dgm:constr type="h" for="ch" forName="Accent1" refType="h" fact="0.806"/>
              <dgm:constr type="r" for="ch" forName="ParentBackground1" refType="w" fact="0.9737"/>
              <dgm:constr type="t" for="ch" forName="ParentBackground1" refType="h" fact="0.1262"/>
              <dgm:constr type="w" for="ch" forName="ParentBackground1" refType="w" fact="0.1108"/>
              <dgm:constr type="h" for="ch" forName="ParentBackground1" refType="h" fact="0.5319"/>
              <dgm:constr type="r" for="ch" forName="Child1" refType="w" fact="0.9737"/>
              <dgm:constr type="t" for="ch" forName="Child1" refType="h" fact="0.6876"/>
              <dgm:constr type="w" for="ch" forName="Child1" refType="w" fact="0.1108"/>
              <dgm:constr type="h" for="ch" forName="Child1" refType="h" fact="0.3124"/>
            </dgm:constrLst>
          </dgm:if>
          <dgm:if name="Name25" axis="ch" ptType="node" func="cnt" op="equ" val="9">
            <dgm:alg type="composite">
              <dgm:param type="ar" val="5.38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r" for="ch" forName="Parent9" refType="w" fact="0.0881"/>
              <dgm:constr type="t" for="ch" forName="Parent9" refType="h" fact="0.2022"/>
              <dgm:constr type="w" for="ch" forName="Parent9" refType="w" fact="0.0705"/>
              <dgm:constr type="h" for="ch" forName="Parent9" refType="h" fact="0.3799"/>
              <dgm:constr type="r" for="ch" forName="Parent8" refType="w" fact="0.1974"/>
              <dgm:constr type="t" for="ch" forName="Parent8" refType="h" fact="0.2022"/>
              <dgm:constr type="w" for="ch" forName="Parent8" refType="w" fact="0.0705"/>
              <dgm:constr type="h" for="ch" forName="Parent8" refType="h" fact="0.3799"/>
              <dgm:constr type="r" for="ch" forName="Parent7" refType="w" fact="0.3067"/>
              <dgm:constr type="t" for="ch" forName="Parent7" refType="h" fact="0.2022"/>
              <dgm:constr type="w" for="ch" forName="Parent7" refType="w" fact="0.0705"/>
              <dgm:constr type="h" for="ch" forName="Parent7" refType="h" fact="0.3799"/>
              <dgm:constr type="r" for="ch" forName="Parent6" refType="w" fact="0.416"/>
              <dgm:constr type="t" for="ch" forName="Parent6" refType="h" fact="0.2022"/>
              <dgm:constr type="w" for="ch" forName="Parent6" refType="w" fact="0.0705"/>
              <dgm:constr type="h" for="ch" forName="Parent6" refType="h" fact="0.3799"/>
              <dgm:constr type="r" for="ch" forName="Parent5" refType="w" fact="0.5253"/>
              <dgm:constr type="t" for="ch" forName="Parent5" refType="h" fact="0.2022"/>
              <dgm:constr type="w" for="ch" forName="Parent5" refType="w" fact="0.0705"/>
              <dgm:constr type="h" for="ch" forName="Parent5" refType="h" fact="0.3799"/>
              <dgm:constr type="r" for="ch" forName="Parent4" refType="w" fact="0.6346"/>
              <dgm:constr type="t" for="ch" forName="Parent4" refType="h" fact="0.2022"/>
              <dgm:constr type="w" for="ch" forName="Parent4" refType="w" fact="0.0705"/>
              <dgm:constr type="h" for="ch" forName="Parent4" refType="h" fact="0.3799"/>
              <dgm:constr type="r" for="ch" forName="Parent3" refType="w" fact="0.7439"/>
              <dgm:constr type="t" for="ch" forName="Parent3" refType="h" fact="0.2022"/>
              <dgm:constr type="w" for="ch" forName="Parent3" refType="w" fact="0.0705"/>
              <dgm:constr type="h" for="ch" forName="Parent3" refType="h" fact="0.3799"/>
              <dgm:constr type="r" for="ch" forName="Parent2" refType="w" fact="0.8532"/>
              <dgm:constr type="t" for="ch" forName="Parent2" refType="h" fact="0.2022"/>
              <dgm:constr type="w" for="ch" forName="Parent2" refType="w" fact="0.0705"/>
              <dgm:constr type="h" for="ch" forName="Parent2" refType="h" fact="0.3799"/>
              <dgm:constr type="r" for="ch" forName="Parent1" refType="w" fact="0.9625"/>
              <dgm:constr type="t" for="ch" forName="Parent1" refType="h" fact="0.2022"/>
              <dgm:constr type="w" for="ch" forName="Parent1" refType="w" fact="0.0705"/>
              <dgm:constr type="h" for="ch" forName="Parent1" refType="h" fact="0.3799"/>
              <dgm:constr type="r" for="ch" forName="Accent9" refType="w" fact="0.1058"/>
              <dgm:constr type="t" for="ch" forName="Accent9" refType="h" fact="0.1072"/>
              <dgm:constr type="w" for="ch" forName="Accent9" refType="w" fact="0.1058"/>
              <dgm:constr type="h" for="ch" forName="Accent9" refType="h" fact="0.5699"/>
              <dgm:constr type="r" for="ch" forName="ParentBackground9" refType="w" fact="0.1022"/>
              <dgm:constr type="t" for="ch" forName="ParentBackground9" refType="h" fact="0.1262"/>
              <dgm:constr type="w" for="ch" forName="ParentBackground9" refType="w" fact="0.0987"/>
              <dgm:constr type="h" for="ch" forName="ParentBackground9" refType="h" fact="0.5319"/>
              <dgm:constr type="r" for="ch" forName="Child9" refType="w" fact="0.1022"/>
              <dgm:constr type="t" for="ch" forName="Child9" refType="h" fact="0.6876"/>
              <dgm:constr type="w" for="ch" forName="Child9" refType="w" fact="0.0987"/>
              <dgm:constr type="h" for="ch" forName="Child9" refType="h" fact="0.3124"/>
              <dgm:constr type="r" for="ch" forName="Accent8" refType="w" fact="0.237"/>
              <dgm:constr type="t" for="ch" forName="Accent8" refType="h" fact="-0.0109"/>
              <dgm:constr type="w" for="ch" forName="Accent8" refType="w" fact="0.1496"/>
              <dgm:constr type="h" for="ch" forName="Accent8" refType="h" fact="0.806"/>
              <dgm:constr type="r" for="ch" forName="ParentBackground8" refType="w" fact="0.2115"/>
              <dgm:constr type="t" for="ch" forName="ParentBackground8" refType="h" fact="0.1262"/>
              <dgm:constr type="w" for="ch" forName="ParentBackground8" refType="w" fact="0.0987"/>
              <dgm:constr type="h" for="ch" forName="ParentBackground8" refType="h" fact="0.5319"/>
              <dgm:constr type="r" for="ch" forName="Child8" refType="w" fact="0.2115"/>
              <dgm:constr type="t" for="ch" forName="Child8" refType="h" fact="0.6876"/>
              <dgm:constr type="w" for="ch" forName="Child8" refType="w" fact="0.0987"/>
              <dgm:constr type="h" for="ch" forName="Child8" refType="h" fact="0.3124"/>
              <dgm:constr type="r" for="ch" forName="Accent7" refType="w" fact="0.3462"/>
              <dgm:constr type="t" for="ch" forName="Accent7" refType="h" fact="-0.0109"/>
              <dgm:constr type="w" for="ch" forName="Accent7" refType="w" fact="0.1496"/>
              <dgm:constr type="h" for="ch" forName="Accent7" refType="h" fact="0.806"/>
              <dgm:constr type="r" for="ch" forName="ParentBackground7" refType="w" fact="0.3208"/>
              <dgm:constr type="t" for="ch" forName="ParentBackground7" refType="h" fact="0.1262"/>
              <dgm:constr type="w" for="ch" forName="ParentBackground7" refType="w" fact="0.0987"/>
              <dgm:constr type="h" for="ch" forName="ParentBackground7" refType="h" fact="0.5319"/>
              <dgm:constr type="r" for="ch" forName="Child7" refType="w" fact="0.3208"/>
              <dgm:constr type="t" for="ch" forName="Child7" refType="h" fact="0.6876"/>
              <dgm:constr type="w" for="ch" forName="Child7" refType="w" fact="0.0987"/>
              <dgm:constr type="h" for="ch" forName="Child7" refType="h" fact="0.3124"/>
              <dgm:constr type="r" for="ch" forName="Accent6" refType="w" fact="0.4555"/>
              <dgm:constr type="t" for="ch" forName="Accent6" refType="h" fact="-0.0109"/>
              <dgm:constr type="w" for="ch" forName="Accent6" refType="w" fact="0.1496"/>
              <dgm:constr type="h" for="ch" forName="Accent6" refType="h" fact="0.806"/>
              <dgm:constr type="r" for="ch" forName="ParentBackground6" refType="w" fact="0.4301"/>
              <dgm:constr type="t" for="ch" forName="ParentBackground6" refType="h" fact="0.1262"/>
              <dgm:constr type="w" for="ch" forName="ParentBackground6" refType="w" fact="0.0987"/>
              <dgm:constr type="h" for="ch" forName="ParentBackground6" refType="h" fact="0.5319"/>
              <dgm:constr type="r" for="ch" forName="Child6" refType="w" fact="0.4301"/>
              <dgm:constr type="t" for="ch" forName="Child6" refType="h" fact="0.6876"/>
              <dgm:constr type="w" for="ch" forName="Child6" refType="w" fact="0.0987"/>
              <dgm:constr type="h" for="ch" forName="Child6" refType="h" fact="0.3124"/>
              <dgm:constr type="r" for="ch" forName="Accent5" refType="w" fact="0.5648"/>
              <dgm:constr type="t" for="ch" forName="Accent5" refType="h" fact="-0.0109"/>
              <dgm:constr type="w" for="ch" forName="Accent5" refType="w" fact="0.1496"/>
              <dgm:constr type="h" for="ch" forName="Accent5" refType="h" fact="0.806"/>
              <dgm:constr type="r" for="ch" forName="ParentBackground5" refType="w" fact="0.5394"/>
              <dgm:constr type="t" for="ch" forName="ParentBackground5" refType="h" fact="0.1262"/>
              <dgm:constr type="w" for="ch" forName="ParentBackground5" refType="w" fact="0.0987"/>
              <dgm:constr type="h" for="ch" forName="ParentBackground5" refType="h" fact="0.5319"/>
              <dgm:constr type="r" for="ch" forName="Child5" refType="w" fact="0.5394"/>
              <dgm:constr type="t" for="ch" forName="Child5" refType="h" fact="0.6876"/>
              <dgm:constr type="w" for="ch" forName="Child5" refType="w" fact="0.0987"/>
              <dgm:constr type="h" for="ch" forName="Child5" refType="h" fact="0.3124"/>
              <dgm:constr type="r" for="ch" forName="Accent4" refType="w" fact="0.6741"/>
              <dgm:constr type="t" for="ch" forName="Accent4" refType="h" fact="-0.0109"/>
              <dgm:constr type="w" for="ch" forName="Accent4" refType="w" fact="0.1496"/>
              <dgm:constr type="h" for="ch" forName="Accent4" refType="h" fact="0.806"/>
              <dgm:constr type="r" for="ch" forName="ParentBackground4" refType="w" fact="0.6487"/>
              <dgm:constr type="t" for="ch" forName="ParentBackground4" refType="h" fact="0.1262"/>
              <dgm:constr type="w" for="ch" forName="ParentBackground4" refType="w" fact="0.0987"/>
              <dgm:constr type="h" for="ch" forName="ParentBackground4" refType="h" fact="0.5319"/>
              <dgm:constr type="r" for="ch" forName="Child4" refType="w" fact="0.6487"/>
              <dgm:constr type="t" for="ch" forName="Child4" refType="h" fact="0.6876"/>
              <dgm:constr type="w" for="ch" forName="Child4" refType="w" fact="0.0987"/>
              <dgm:constr type="h" for="ch" forName="Child4" refType="h" fact="0.3124"/>
              <dgm:constr type="r" for="ch" forName="Accent3" refType="w" fact="0.7834"/>
              <dgm:constr type="t" for="ch" forName="Accent3" refType="h" fact="-0.0109"/>
              <dgm:constr type="w" for="ch" forName="Accent3" refType="w" fact="0.1496"/>
              <dgm:constr type="h" for="ch" forName="Accent3" refType="h" fact="0.806"/>
              <dgm:constr type="r" for="ch" forName="ParentBackground3" refType="w" fact="0.758"/>
              <dgm:constr type="t" for="ch" forName="ParentBackground3" refType="h" fact="0.1262"/>
              <dgm:constr type="w" for="ch" forName="ParentBackground3" refType="w" fact="0.0987"/>
              <dgm:constr type="h" for="ch" forName="ParentBackground3" refType="h" fact="0.5319"/>
              <dgm:constr type="r" for="ch" forName="Child3" refType="w" fact="0.758"/>
              <dgm:constr type="t" for="ch" forName="Child3" refType="h" fact="0.6876"/>
              <dgm:constr type="w" for="ch" forName="Child3" refType="w" fact="0.0987"/>
              <dgm:constr type="h" for="ch" forName="Child3" refType="h" fact="0.3124"/>
              <dgm:constr type="r" for="ch" forName="Accent2" refType="w" fact="0.8927"/>
              <dgm:constr type="t" for="ch" forName="Accent2" refType="h" fact="-0.0109"/>
              <dgm:constr type="w" for="ch" forName="Accent2" refType="w" fact="0.1496"/>
              <dgm:constr type="h" for="ch" forName="Accent2" refType="h" fact="0.806"/>
              <dgm:constr type="r" for="ch" forName="ParentBackground2" refType="w" fact="0.8673"/>
              <dgm:constr type="t" for="ch" forName="ParentBackground2" refType="h" fact="0.1262"/>
              <dgm:constr type="w" for="ch" forName="ParentBackground2" refType="w" fact="0.0987"/>
              <dgm:constr type="h" for="ch" forName="ParentBackground2" refType="h" fact="0.5319"/>
              <dgm:constr type="r" for="ch" forName="Child2" refType="w" fact="0.8673"/>
              <dgm:constr type="t" for="ch" forName="Child2" refType="h" fact="0.6876"/>
              <dgm:constr type="w" for="ch" forName="Child2" refType="w" fact="0.0987"/>
              <dgm:constr type="h" for="ch" forName="Child2" refType="h" fact="0.3124"/>
              <dgm:constr type="r" for="ch" forName="Accent1" refType="w" fact="1.002"/>
              <dgm:constr type="t" for="ch" forName="Accent1" refType="h" fact="-0.0109"/>
              <dgm:constr type="w" for="ch" forName="Accent1" refType="w" fact="0.1496"/>
              <dgm:constr type="h" for="ch" forName="Accent1" refType="h" fact="0.806"/>
              <dgm:constr type="r" for="ch" forName="ParentBackground1" refType="w" fact="0.9765"/>
              <dgm:constr type="t" for="ch" forName="ParentBackground1" refType="h" fact="0.1262"/>
              <dgm:constr type="w" for="ch" forName="ParentBackground1" refType="w" fact="0.0987"/>
              <dgm:constr type="h" for="ch" forName="ParentBackground1" refType="h" fact="0.5319"/>
              <dgm:constr type="r" for="ch" forName="Child1" refType="w" fact="0.9765"/>
              <dgm:constr type="t" for="ch" forName="Child1" refType="h" fact="0.6876"/>
              <dgm:constr type="w" for="ch" forName="Child1" refType="w" fact="0.0987"/>
              <dgm:constr type="h" for="ch" forName="Child1" refType="h" fact="0.3124"/>
            </dgm:constrLst>
          </dgm:if>
          <dgm:if name="Name26" axis="ch" ptType="node" func="cnt" op="equ" val="10">
            <dgm:alg type="composite">
              <dgm:param type="ar" val="5.976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7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r" for="ch" forName="Parent10" refType="w" fact="0.0795"/>
              <dgm:constr type="t" for="ch" forName="Parent10" refType="h" fact="0.2022"/>
              <dgm:constr type="w" for="ch" forName="Parent10" refType="w" fact="0.0636"/>
              <dgm:constr type="h" for="ch" forName="Parent10" refType="h" fact="0.3799"/>
              <dgm:constr type="r" for="ch" forName="Parent9" refType="w" fact="0.178"/>
              <dgm:constr type="t" for="ch" forName="Parent9" refType="h" fact="0.2022"/>
              <dgm:constr type="w" for="ch" forName="Parent9" refType="w" fact="0.0636"/>
              <dgm:constr type="h" for="ch" forName="Parent9" refType="h" fact="0.3799"/>
              <dgm:constr type="r" for="ch" forName="Parent8" refType="w" fact="0.2765"/>
              <dgm:constr type="t" for="ch" forName="Parent8" refType="h" fact="0.2022"/>
              <dgm:constr type="w" for="ch" forName="Parent8" refType="w" fact="0.0636"/>
              <dgm:constr type="h" for="ch" forName="Parent8" refType="h" fact="0.3799"/>
              <dgm:constr type="r" for="ch" forName="Parent7" refType="w" fact="0.375"/>
              <dgm:constr type="t" for="ch" forName="Parent7" refType="h" fact="0.2022"/>
              <dgm:constr type="w" for="ch" forName="Parent7" refType="w" fact="0.0636"/>
              <dgm:constr type="h" for="ch" forName="Parent7" refType="h" fact="0.3799"/>
              <dgm:constr type="r" for="ch" forName="Parent6" refType="w" fact="0.4736"/>
              <dgm:constr type="t" for="ch" forName="Parent6" refType="h" fact="0.2022"/>
              <dgm:constr type="w" for="ch" forName="Parent6" refType="w" fact="0.0636"/>
              <dgm:constr type="h" for="ch" forName="Parent6" refType="h" fact="0.3799"/>
              <dgm:constr type="r" for="ch" forName="Parent5" refType="w" fact="0.5721"/>
              <dgm:constr type="t" for="ch" forName="Parent5" refType="h" fact="0.2022"/>
              <dgm:constr type="w" for="ch" forName="Parent5" refType="w" fact="0.0636"/>
              <dgm:constr type="h" for="ch" forName="Parent5" refType="h" fact="0.3799"/>
              <dgm:constr type="r" for="ch" forName="Parent4" refType="w" fact="0.6706"/>
              <dgm:constr type="t" for="ch" forName="Parent4" refType="h" fact="0.2022"/>
              <dgm:constr type="w" for="ch" forName="Parent4" refType="w" fact="0.0636"/>
              <dgm:constr type="h" for="ch" forName="Parent4" refType="h" fact="0.3799"/>
              <dgm:constr type="r" for="ch" forName="Parent3" refType="w" fact="0.7691"/>
              <dgm:constr type="t" for="ch" forName="Parent3" refType="h" fact="0.2022"/>
              <dgm:constr type="w" for="ch" forName="Parent3" refType="w" fact="0.0636"/>
              <dgm:constr type="h" for="ch" forName="Parent3" refType="h" fact="0.3799"/>
              <dgm:constr type="r" for="ch" forName="Parent2" refType="w" fact="0.8676"/>
              <dgm:constr type="t" for="ch" forName="Parent2" refType="h" fact="0.2022"/>
              <dgm:constr type="w" for="ch" forName="Parent2" refType="w" fact="0.0636"/>
              <dgm:constr type="h" for="ch" forName="Parent2" refType="h" fact="0.3799"/>
              <dgm:constr type="r" for="ch" forName="Parent1" refType="w" fact="0.9662"/>
              <dgm:constr type="t" for="ch" forName="Parent1" refType="h" fact="0.2022"/>
              <dgm:constr type="w" for="ch" forName="Parent1" refType="w" fact="0.0636"/>
              <dgm:constr type="h" for="ch" forName="Parent1" refType="h" fact="0.3799"/>
              <dgm:constr type="r" for="ch" forName="Accent10" refType="w" fact="0.0953"/>
              <dgm:constr type="t" for="ch" forName="Accent10" refType="h" fact="0.1072"/>
              <dgm:constr type="w" for="ch" forName="Accent10" refType="w" fact="0.0953"/>
              <dgm:constr type="h" for="ch" forName="Accent10" refType="h" fact="0.5699"/>
              <dgm:constr type="r" for="ch" forName="ParentBackground10" refType="w" fact="0.0922"/>
              <dgm:constr type="t" for="ch" forName="ParentBackground10" refType="h" fact="0.1262"/>
              <dgm:constr type="w" for="ch" forName="ParentBackground10" refType="w" fact="0.089"/>
              <dgm:constr type="h" for="ch" forName="ParentBackground10" refType="h" fact="0.5319"/>
              <dgm:constr type="r" for="ch" forName="Child10" refType="w" fact="0.0922"/>
              <dgm:constr type="t" for="ch" forName="Child10" refType="h" fact="0.6876"/>
              <dgm:constr type="w" for="ch" forName="Child10" refType="w" fact="0.089"/>
              <dgm:constr type="h" for="ch" forName="Child10" refType="h" fact="0.3124"/>
              <dgm:constr type="r" for="ch" forName="Accent9" refType="w" fact="0.2136"/>
              <dgm:constr type="t" for="ch" forName="Accent9" refType="h" fact="-0.0109"/>
              <dgm:constr type="w" for="ch" forName="Accent9" refType="w" fact="0.1348"/>
              <dgm:constr type="h" for="ch" forName="Accent9" refType="h" fact="0.806"/>
              <dgm:constr type="r" for="ch" forName="ParentBackground9" refType="w" fact="0.1907"/>
              <dgm:constr type="t" for="ch" forName="ParentBackground9" refType="h" fact="0.1262"/>
              <dgm:constr type="w" for="ch" forName="ParentBackground9" refType="w" fact="0.089"/>
              <dgm:constr type="h" for="ch" forName="ParentBackground9" refType="h" fact="0.5319"/>
              <dgm:constr type="r" for="ch" forName="Child9" refType="w" fact="0.1907"/>
              <dgm:constr type="t" for="ch" forName="Child9" refType="h" fact="0.6876"/>
              <dgm:constr type="w" for="ch" forName="Child9" refType="w" fact="0.089"/>
              <dgm:constr type="h" for="ch" forName="Child9" refType="h" fact="0.3124"/>
              <dgm:constr type="r" for="ch" forName="Accent8" refType="w" fact="0.3121"/>
              <dgm:constr type="t" for="ch" forName="Accent8" refType="h" fact="-0.0109"/>
              <dgm:constr type="w" for="ch" forName="Accent8" refType="w" fact="0.1348"/>
              <dgm:constr type="h" for="ch" forName="Accent8" refType="h" fact="0.806"/>
              <dgm:constr type="r" for="ch" forName="ParentBackground8" refType="w" fact="0.2892"/>
              <dgm:constr type="t" for="ch" forName="ParentBackground8" refType="h" fact="0.1262"/>
              <dgm:constr type="w" for="ch" forName="ParentBackground8" refType="w" fact="0.089"/>
              <dgm:constr type="h" for="ch" forName="ParentBackground8" refType="h" fact="0.5319"/>
              <dgm:constr type="r" for="ch" forName="Child8" refType="w" fact="0.2892"/>
              <dgm:constr type="t" for="ch" forName="Child8" refType="h" fact="0.6876"/>
              <dgm:constr type="w" for="ch" forName="Child8" refType="w" fact="0.089"/>
              <dgm:constr type="h" for="ch" forName="Child8" refType="h" fact="0.3124"/>
              <dgm:constr type="r" for="ch" forName="Accent7" refType="w" fact="0.4107"/>
              <dgm:constr type="t" for="ch" forName="Accent7" refType="h" fact="-0.0109"/>
              <dgm:constr type="w" for="ch" forName="Accent7" refType="w" fact="0.1348"/>
              <dgm:constr type="h" for="ch" forName="Accent7" refType="h" fact="0.806"/>
              <dgm:constr type="r" for="ch" forName="ParentBackground7" refType="w" fact="0.3877"/>
              <dgm:constr type="t" for="ch" forName="ParentBackground7" refType="h" fact="0.1262"/>
              <dgm:constr type="w" for="ch" forName="ParentBackground7" refType="w" fact="0.089"/>
              <dgm:constr type="h" for="ch" forName="ParentBackground7" refType="h" fact="0.5319"/>
              <dgm:constr type="r" for="ch" forName="Child7" refType="w" fact="0.3877"/>
              <dgm:constr type="t" for="ch" forName="Child7" refType="h" fact="0.6876"/>
              <dgm:constr type="w" for="ch" forName="Child7" refType="w" fact="0.089"/>
              <dgm:constr type="h" for="ch" forName="Child7" refType="h" fact="0.3124"/>
              <dgm:constr type="r" for="ch" forName="Accent6" refType="w" fact="0.5092"/>
              <dgm:constr type="t" for="ch" forName="Accent6" refType="h" fact="-0.0109"/>
              <dgm:constr type="w" for="ch" forName="Accent6" refType="w" fact="0.1348"/>
              <dgm:constr type="h" for="ch" forName="Accent6" refType="h" fact="0.806"/>
              <dgm:constr type="r" for="ch" forName="ParentBackground6" refType="w" fact="0.4863"/>
              <dgm:constr type="t" for="ch" forName="ParentBackground6" refType="h" fact="0.1262"/>
              <dgm:constr type="w" for="ch" forName="ParentBackground6" refType="w" fact="0.089"/>
              <dgm:constr type="h" for="ch" forName="ParentBackground6" refType="h" fact="0.5319"/>
              <dgm:constr type="r" for="ch" forName="Child6" refType="w" fact="0.4863"/>
              <dgm:constr type="t" for="ch" forName="Child6" refType="h" fact="0.6876"/>
              <dgm:constr type="w" for="ch" forName="Child6" refType="w" fact="0.089"/>
              <dgm:constr type="h" for="ch" forName="Child6" refType="h" fact="0.3124"/>
              <dgm:constr type="r" for="ch" forName="Accent5" refType="w" fact="0.6077"/>
              <dgm:constr type="t" for="ch" forName="Accent5" refType="h" fact="-0.0109"/>
              <dgm:constr type="w" for="ch" forName="Accent5" refType="w" fact="0.1348"/>
              <dgm:constr type="h" for="ch" forName="Accent5" refType="h" fact="0.806"/>
              <dgm:constr type="r" for="ch" forName="ParentBackground5" refType="w" fact="0.5848"/>
              <dgm:constr type="t" for="ch" forName="ParentBackground5" refType="h" fact="0.1262"/>
              <dgm:constr type="w" for="ch" forName="ParentBackground5" refType="w" fact="0.089"/>
              <dgm:constr type="h" for="ch" forName="ParentBackground5" refType="h" fact="0.5319"/>
              <dgm:constr type="r" for="ch" forName="Child5" refType="w" fact="0.5848"/>
              <dgm:constr type="t" for="ch" forName="Child5" refType="h" fact="0.6876"/>
              <dgm:constr type="w" for="ch" forName="Child5" refType="w" fact="0.089"/>
              <dgm:constr type="h" for="ch" forName="Child5" refType="h" fact="0.3124"/>
              <dgm:constr type="r" for="ch" forName="Accent4" refType="w" fact="0.7062"/>
              <dgm:constr type="t" for="ch" forName="Accent4" refType="h" fact="-0.0109"/>
              <dgm:constr type="w" for="ch" forName="Accent4" refType="w" fact="0.1348"/>
              <dgm:constr type="h" for="ch" forName="Accent4" refType="h" fact="0.806"/>
              <dgm:constr type="r" for="ch" forName="ParentBackground4" refType="w" fact="0.6833"/>
              <dgm:constr type="t" for="ch" forName="ParentBackground4" refType="h" fact="0.1262"/>
              <dgm:constr type="w" for="ch" forName="ParentBackground4" refType="w" fact="0.089"/>
              <dgm:constr type="h" for="ch" forName="ParentBackground4" refType="h" fact="0.5319"/>
              <dgm:constr type="r" for="ch" forName="Child4" refType="w" fact="0.6833"/>
              <dgm:constr type="t" for="ch" forName="Child4" refType="h" fact="0.6876"/>
              <dgm:constr type="w" for="ch" forName="Child4" refType="w" fact="0.089"/>
              <dgm:constr type="h" for="ch" forName="Child4" refType="h" fact="0.3124"/>
              <dgm:constr type="r" for="ch" forName="Accent3" refType="w" fact="0.8048"/>
              <dgm:constr type="t" for="ch" forName="Accent3" refType="h" fact="-0.0109"/>
              <dgm:constr type="w" for="ch" forName="Accent3" refType="w" fact="0.1348"/>
              <dgm:constr type="h" for="ch" forName="Accent3" refType="h" fact="0.806"/>
              <dgm:constr type="r" for="ch" forName="ParentBackground3" refType="w" fact="0.7818"/>
              <dgm:constr type="t" for="ch" forName="ParentBackground3" refType="h" fact="0.1262"/>
              <dgm:constr type="w" for="ch" forName="ParentBackground3" refType="w" fact="0.089"/>
              <dgm:constr type="h" for="ch" forName="ParentBackground3" refType="h" fact="0.5319"/>
              <dgm:constr type="r" for="ch" forName="Child3" refType="w" fact="0.7818"/>
              <dgm:constr type="t" for="ch" forName="Child3" refType="h" fact="0.6876"/>
              <dgm:constr type="w" for="ch" forName="Child3" refType="w" fact="0.089"/>
              <dgm:constr type="h" for="ch" forName="Child3" refType="h" fact="0.3124"/>
              <dgm:constr type="r" for="ch" forName="Accent2" refType="w" fact="0.9033"/>
              <dgm:constr type="t" for="ch" forName="Accent2" refType="h" fact="-0.0109"/>
              <dgm:constr type="w" for="ch" forName="Accent2" refType="w" fact="0.1348"/>
              <dgm:constr type="h" for="ch" forName="Accent2" refType="h" fact="0.806"/>
              <dgm:constr type="r" for="ch" forName="ParentBackground2" refType="w" fact="0.8804"/>
              <dgm:constr type="t" for="ch" forName="ParentBackground2" refType="h" fact="0.1262"/>
              <dgm:constr type="w" for="ch" forName="ParentBackground2" refType="w" fact="0.089"/>
              <dgm:constr type="h" for="ch" forName="ParentBackground2" refType="h" fact="0.5319"/>
              <dgm:constr type="r" for="ch" forName="Child2" refType="w" fact="0.8804"/>
              <dgm:constr type="t" for="ch" forName="Child2" refType="h" fact="0.6876"/>
              <dgm:constr type="w" for="ch" forName="Child2" refType="w" fact="0.089"/>
              <dgm:constr type="h" for="ch" forName="Child2" refType="h" fact="0.3124"/>
              <dgm:constr type="r" for="ch" forName="Accent1" refType="w" fact="1.0018"/>
              <dgm:constr type="t" for="ch" forName="Accent1" refType="h" fact="-0.0109"/>
              <dgm:constr type="w" for="ch" forName="Accent1" refType="w" fact="0.1348"/>
              <dgm:constr type="h" for="ch" forName="Accent1" refType="h" fact="0.806"/>
              <dgm:constr type="r" for="ch" forName="ParentBackground1" refType="w" fact="0.9789"/>
              <dgm:constr type="t" for="ch" forName="ParentBackground1" refType="h" fact="0.1262"/>
              <dgm:constr type="w" for="ch" forName="ParentBackground1" refType="w" fact="0.089"/>
              <dgm:constr type="h" for="ch" forName="ParentBackground1" refType="h" fact="0.5319"/>
              <dgm:constr type="r" for="ch" forName="Child1" refType="w" fact="0.9789"/>
              <dgm:constr type="t" for="ch" forName="Child1" refType="h" fact="0.6876"/>
              <dgm:constr type="w" for="ch" forName="Child1" refType="w" fact="0.089"/>
              <dgm:constr type="h" for="ch" forName="Child1" refType="h" fact="0.3124"/>
            </dgm:constrLst>
          </dgm:if>
          <dgm:else name="Name27">
            <dgm:alg type="composite">
              <dgm:param type="ar" val="6.565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1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1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1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1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1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6" op="lte"/>
              <dgm:constr type="primFontSz" for="des" forName="Child11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1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1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1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Child11" refType="primFontSz" refFor="des" refForName="Parent10" op="lte"/>
              <dgm:constr type="primFontSz" for="des" forName="Child1" refType="primFontSz" refFor="des" refForName="Parent11" op="lte"/>
              <dgm:constr type="primFontSz" for="des" forName="Child2" refType="primFontSz" refFor="des" refForName="Parent11" op="lte"/>
              <dgm:constr type="primFontSz" for="des" forName="Child3" refType="primFontSz" refFor="des" refForName="Parent11" op="lte"/>
              <dgm:constr type="primFontSz" for="des" forName="Child4" refType="primFontSz" refFor="des" refForName="Parent11" op="lte"/>
              <dgm:constr type="primFontSz" for="des" forName="Child5" refType="primFontSz" refFor="des" refForName="Parent11" op="lte"/>
              <dgm:constr type="primFontSz" for="des" forName="Child6" refType="primFontSz" refFor="des" refForName="Parent11" op="lte"/>
              <dgm:constr type="primFontSz" for="des" forName="Child7" refType="primFontSz" refFor="des" refForName="Parent11" op="lte"/>
              <dgm:constr type="primFontSz" for="des" forName="Child8" refType="primFontSz" refFor="des" refForName="Parent11" op="lte"/>
              <dgm:constr type="primFontSz" for="des" forName="Child9" refType="primFontSz" refFor="des" refForName="Parent11" op="lte"/>
              <dgm:constr type="primFontSz" for="des" forName="Child10" refType="primFontSz" refFor="des" refForName="Parent11" op="lte"/>
              <dgm:constr type="primFontSz" for="des" forName="Child11" refType="primFontSz" refFor="des" refForName="Parent11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Parent11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primFontSz" for="des" forName="Child11" refType="primFontSz" refFor="des" refForName="Child1" op="equ"/>
              <dgm:constr type="r" for="ch" forName="Parent11" refType="w" fact="0.0723"/>
              <dgm:constr type="t" for="ch" forName="Parent11" refType="h" fact="0.2022"/>
              <dgm:constr type="w" for="ch" forName="Parent11" refType="w" fact="0.0579"/>
              <dgm:constr type="h" for="ch" forName="Parent11" refType="h" fact="0.3799"/>
              <dgm:constr type="r" for="ch" forName="Parent10" refType="w" fact="0.162"/>
              <dgm:constr type="t" for="ch" forName="Parent10" refType="h" fact="0.2022"/>
              <dgm:constr type="w" for="ch" forName="Parent10" refType="w" fact="0.0579"/>
              <dgm:constr type="h" for="ch" forName="Parent10" refType="h" fact="0.3799"/>
              <dgm:constr type="r" for="ch" forName="Parent9" refType="w" fact="0.2517"/>
              <dgm:constr type="t" for="ch" forName="Parent9" refType="h" fact="0.2022"/>
              <dgm:constr type="w" for="ch" forName="Parent9" refType="w" fact="0.0579"/>
              <dgm:constr type="h" for="ch" forName="Parent9" refType="h" fact="0.3799"/>
              <dgm:constr type="r" for="ch" forName="Parent8" refType="w" fact="0.3414"/>
              <dgm:constr type="t" for="ch" forName="Parent8" refType="h" fact="0.2022"/>
              <dgm:constr type="w" for="ch" forName="Parent8" refType="w" fact="0.0579"/>
              <dgm:constr type="h" for="ch" forName="Parent8" refType="h" fact="0.3799"/>
              <dgm:constr type="r" for="ch" forName="Parent7" refType="w" fact="0.4311"/>
              <dgm:constr type="t" for="ch" forName="Parent7" refType="h" fact="0.2022"/>
              <dgm:constr type="w" for="ch" forName="Parent7" refType="w" fact="0.0579"/>
              <dgm:constr type="h" for="ch" forName="Parent7" refType="h" fact="0.3799"/>
              <dgm:constr type="r" for="ch" forName="Parent6" refType="w" fact="0.5208"/>
              <dgm:constr type="t" for="ch" forName="Parent6" refType="h" fact="0.2022"/>
              <dgm:constr type="w" for="ch" forName="Parent6" refType="w" fact="0.0579"/>
              <dgm:constr type="h" for="ch" forName="Parent6" refType="h" fact="0.3799"/>
              <dgm:constr type="r" for="ch" forName="Parent5" refType="w" fact="0.6105"/>
              <dgm:constr type="t" for="ch" forName="Parent5" refType="h" fact="0.2022"/>
              <dgm:constr type="w" for="ch" forName="Parent5" refType="w" fact="0.0579"/>
              <dgm:constr type="h" for="ch" forName="Parent5" refType="h" fact="0.3799"/>
              <dgm:constr type="r" for="ch" forName="Parent4" refType="w" fact="0.7001"/>
              <dgm:constr type="t" for="ch" forName="Parent4" refType="h" fact="0.2022"/>
              <dgm:constr type="w" for="ch" forName="Parent4" refType="w" fact="0.0579"/>
              <dgm:constr type="h" for="ch" forName="Parent4" refType="h" fact="0.3799"/>
              <dgm:constr type="r" for="ch" forName="Parent3" refType="w" fact="0.7898"/>
              <dgm:constr type="t" for="ch" forName="Parent3" refType="h" fact="0.2022"/>
              <dgm:constr type="w" for="ch" forName="Parent3" refType="w" fact="0.0579"/>
              <dgm:constr type="h" for="ch" forName="Parent3" refType="h" fact="0.3799"/>
              <dgm:constr type="r" for="ch" forName="Parent2" refType="w" fact="0.8795"/>
              <dgm:constr type="t" for="ch" forName="Parent2" refType="h" fact="0.2022"/>
              <dgm:constr type="w" for="ch" forName="Parent2" refType="w" fact="0.0579"/>
              <dgm:constr type="h" for="ch" forName="Parent2" refType="h" fact="0.3799"/>
              <dgm:constr type="r" for="ch" forName="Parent1" refType="w" fact="0.9692"/>
              <dgm:constr type="t" for="ch" forName="Parent1" refType="h" fact="0.2022"/>
              <dgm:constr type="w" for="ch" forName="Parent1" refType="w" fact="0.0579"/>
              <dgm:constr type="h" for="ch" forName="Parent1" refType="h" fact="0.3799"/>
              <dgm:constr type="r" for="ch" forName="Accent11" refType="w" fact="0.0868"/>
              <dgm:constr type="t" for="ch" forName="Accent11" refType="h" fact="0.1072"/>
              <dgm:constr type="w" for="ch" forName="Accent11" refType="w" fact="0.0868"/>
              <dgm:constr type="h" for="ch" forName="Accent11" refType="h" fact="0.5699"/>
              <dgm:constr type="r" for="ch" forName="ParentBackground11" refType="w" fact="0.0839"/>
              <dgm:constr type="t" for="ch" forName="ParentBackground11" refType="h" fact="0.1262"/>
              <dgm:constr type="w" for="ch" forName="ParentBackground11" refType="w" fact="0.081"/>
              <dgm:constr type="h" for="ch" forName="ParentBackground11" refType="h" fact="0.5319"/>
              <dgm:constr type="r" for="ch" forName="Child11" refType="w" fact="0.0839"/>
              <dgm:constr type="t" for="ch" forName="Child11" refType="h" fact="0.6876"/>
              <dgm:constr type="w" for="ch" forName="Child11" refType="w" fact="0.081"/>
              <dgm:constr type="h" for="ch" forName="Child11" refType="h" fact="0.3124"/>
              <dgm:constr type="r" for="ch" forName="Accent10" refType="w" fact="0.1945"/>
              <dgm:constr type="t" for="ch" forName="Accent10" refType="h" fact="-0.0109"/>
              <dgm:constr type="w" for="ch" forName="Accent10" refType="w" fact="0.1228"/>
              <dgm:constr type="h" for="ch" forName="Accent10" refType="h" fact="0.806"/>
              <dgm:constr type="r" for="ch" forName="ParentBackground10" refType="w" fact="0.1736"/>
              <dgm:constr type="t" for="ch" forName="ParentBackground10" refType="h" fact="0.1262"/>
              <dgm:constr type="w" for="ch" forName="ParentBackground10" refType="w" fact="0.081"/>
              <dgm:constr type="h" for="ch" forName="ParentBackground10" refType="h" fact="0.5319"/>
              <dgm:constr type="r" for="ch" forName="Child10" refType="w" fact="0.1736"/>
              <dgm:constr type="t" for="ch" forName="Child10" refType="h" fact="0.6876"/>
              <dgm:constr type="w" for="ch" forName="Child10" refType="w" fact="0.081"/>
              <dgm:constr type="h" for="ch" forName="Child10" refType="h" fact="0.3124"/>
              <dgm:constr type="r" for="ch" forName="Accent9" refType="w" fact="0.2842"/>
              <dgm:constr type="t" for="ch" forName="Accent9" refType="h" fact="-0.0109"/>
              <dgm:constr type="w" for="ch" forName="Accent9" refType="w" fact="0.1228"/>
              <dgm:constr type="h" for="ch" forName="Accent9" refType="h" fact="0.806"/>
              <dgm:constr type="r" for="ch" forName="ParentBackground9" refType="w" fact="0.2633"/>
              <dgm:constr type="t" for="ch" forName="ParentBackground9" refType="h" fact="0.1262"/>
              <dgm:constr type="w" for="ch" forName="ParentBackground9" refType="w" fact="0.081"/>
              <dgm:constr type="h" for="ch" forName="ParentBackground9" refType="h" fact="0.5319"/>
              <dgm:constr type="r" for="ch" forName="Child9" refType="w" fact="0.2633"/>
              <dgm:constr type="t" for="ch" forName="Child9" refType="h" fact="0.6876"/>
              <dgm:constr type="w" for="ch" forName="Child9" refType="w" fact="0.081"/>
              <dgm:constr type="h" for="ch" forName="Child9" refType="h" fact="0.3124"/>
              <dgm:constr type="r" for="ch" forName="Accent8" refType="w" fact="0.3739"/>
              <dgm:constr type="t" for="ch" forName="Accent8" refType="h" fact="-0.0109"/>
              <dgm:constr type="w" for="ch" forName="Accent8" refType="w" fact="0.1228"/>
              <dgm:constr type="h" for="ch" forName="Accent8" refType="h" fact="0.806"/>
              <dgm:constr type="r" for="ch" forName="ParentBackground8" refType="w" fact="0.353"/>
              <dgm:constr type="t" for="ch" forName="ParentBackground8" refType="h" fact="0.1262"/>
              <dgm:constr type="w" for="ch" forName="ParentBackground8" refType="w" fact="0.081"/>
              <dgm:constr type="h" for="ch" forName="ParentBackground8" refType="h" fact="0.5319"/>
              <dgm:constr type="r" for="ch" forName="Child8" refType="w" fact="0.353"/>
              <dgm:constr type="t" for="ch" forName="Child8" refType="h" fact="0.6876"/>
              <dgm:constr type="w" for="ch" forName="Child8" refType="w" fact="0.081"/>
              <dgm:constr type="h" for="ch" forName="Child8" refType="h" fact="0.3124"/>
              <dgm:constr type="r" for="ch" forName="Accent7" refType="w" fact="0.4636"/>
              <dgm:constr type="t" for="ch" forName="Accent7" refType="h" fact="-0.0109"/>
              <dgm:constr type="w" for="ch" forName="Accent7" refType="w" fact="0.1228"/>
              <dgm:constr type="h" for="ch" forName="Accent7" refType="h" fact="0.806"/>
              <dgm:constr type="r" for="ch" forName="ParentBackground7" refType="w" fact="0.4427"/>
              <dgm:constr type="t" for="ch" forName="ParentBackground7" refType="h" fact="0.1262"/>
              <dgm:constr type="w" for="ch" forName="ParentBackground7" refType="w" fact="0.081"/>
              <dgm:constr type="h" for="ch" forName="ParentBackground7" refType="h" fact="0.5319"/>
              <dgm:constr type="r" for="ch" forName="Child7" refType="w" fact="0.4427"/>
              <dgm:constr type="t" for="ch" forName="Child7" refType="h" fact="0.6876"/>
              <dgm:constr type="w" for="ch" forName="Child7" refType="w" fact="0.081"/>
              <dgm:constr type="h" for="ch" forName="Child7" refType="h" fact="0.3124"/>
              <dgm:constr type="r" for="ch" forName="Accent6" refType="w" fact="0.5533"/>
              <dgm:constr type="t" for="ch" forName="Accent6" refType="h" fact="-0.0109"/>
              <dgm:constr type="w" for="ch" forName="Accent6" refType="w" fact="0.1228"/>
              <dgm:constr type="h" for="ch" forName="Accent6" refType="h" fact="0.806"/>
              <dgm:constr type="r" for="ch" forName="ParentBackground6" refType="w" fact="0.5323"/>
              <dgm:constr type="t" for="ch" forName="ParentBackground6" refType="h" fact="0.1262"/>
              <dgm:constr type="w" for="ch" forName="ParentBackground6" refType="w" fact="0.081"/>
              <dgm:constr type="h" for="ch" forName="ParentBackground6" refType="h" fact="0.5319"/>
              <dgm:constr type="r" for="ch" forName="Child6" refType="w" fact="0.5323"/>
              <dgm:constr type="t" for="ch" forName="Child6" refType="h" fact="0.6876"/>
              <dgm:constr type="w" for="ch" forName="Child6" refType="w" fact="0.081"/>
              <dgm:constr type="h" for="ch" forName="Child6" refType="h" fact="0.3124"/>
              <dgm:constr type="r" for="ch" forName="Accent5" refType="w" fact="0.6429"/>
              <dgm:constr type="t" for="ch" forName="Accent5" refType="h" fact="-0.0109"/>
              <dgm:constr type="w" for="ch" forName="Accent5" refType="w" fact="0.1228"/>
              <dgm:constr type="h" for="ch" forName="Accent5" refType="h" fact="0.806"/>
              <dgm:constr type="r" for="ch" forName="ParentBackground5" refType="w" fact="0.622"/>
              <dgm:constr type="t" for="ch" forName="ParentBackground5" refType="h" fact="0.1262"/>
              <dgm:constr type="w" for="ch" forName="ParentBackground5" refType="w" fact="0.081"/>
              <dgm:constr type="h" for="ch" forName="ParentBackground5" refType="h" fact="0.5319"/>
              <dgm:constr type="r" for="ch" forName="Child5" refType="w" fact="0.622"/>
              <dgm:constr type="t" for="ch" forName="Child5" refType="h" fact="0.6876"/>
              <dgm:constr type="w" for="ch" forName="Child5" refType="w" fact="0.081"/>
              <dgm:constr type="h" for="ch" forName="Child5" refType="h" fact="0.3124"/>
              <dgm:constr type="r" for="ch" forName="Accent4" refType="w" fact="0.7326"/>
              <dgm:constr type="t" for="ch" forName="Accent4" refType="h" fact="-0.0109"/>
              <dgm:constr type="w" for="ch" forName="Accent4" refType="w" fact="0.1228"/>
              <dgm:constr type="h" for="ch" forName="Accent4" refType="h" fact="0.806"/>
              <dgm:constr type="r" for="ch" forName="ParentBackground4" refType="w" fact="0.7117"/>
              <dgm:constr type="t" for="ch" forName="ParentBackground4" refType="h" fact="0.1262"/>
              <dgm:constr type="w" for="ch" forName="ParentBackground4" refType="w" fact="0.081"/>
              <dgm:constr type="h" for="ch" forName="ParentBackground4" refType="h" fact="0.5319"/>
              <dgm:constr type="r" for="ch" forName="Child4" refType="w" fact="0.7117"/>
              <dgm:constr type="t" for="ch" forName="Child4" refType="h" fact="0.6876"/>
              <dgm:constr type="w" for="ch" forName="Child4" refType="w" fact="0.081"/>
              <dgm:constr type="h" for="ch" forName="Child4" refType="h" fact="0.3124"/>
              <dgm:constr type="r" for="ch" forName="Accent3" refType="w" fact="0.8223"/>
              <dgm:constr type="t" for="ch" forName="Accent3" refType="h" fact="-0.0109"/>
              <dgm:constr type="w" for="ch" forName="Accent3" refType="w" fact="0.1228"/>
              <dgm:constr type="h" for="ch" forName="Accent3" refType="h" fact="0.806"/>
              <dgm:constr type="r" for="ch" forName="ParentBackground3" refType="w" fact="0.8014"/>
              <dgm:constr type="t" for="ch" forName="ParentBackground3" refType="h" fact="0.1262"/>
              <dgm:constr type="w" for="ch" forName="ParentBackground3" refType="w" fact="0.081"/>
              <dgm:constr type="h" for="ch" forName="ParentBackground3" refType="h" fact="0.5319"/>
              <dgm:constr type="r" for="ch" forName="Child3" refType="w" fact="0.8014"/>
              <dgm:constr type="t" for="ch" forName="Child3" refType="h" fact="0.6876"/>
              <dgm:constr type="w" for="ch" forName="Child3" refType="w" fact="0.081"/>
              <dgm:constr type="h" for="ch" forName="Child3" refType="h" fact="0.3124"/>
              <dgm:constr type="r" for="ch" forName="Accent2" refType="w" fact="0.912"/>
              <dgm:constr type="t" for="ch" forName="Accent2" refType="h" fact="-0.0109"/>
              <dgm:constr type="w" for="ch" forName="Accent2" refType="w" fact="0.1228"/>
              <dgm:constr type="h" for="ch" forName="Accent2" refType="h" fact="0.806"/>
              <dgm:constr type="r" for="ch" forName="ParentBackground2" refType="w" fact="0.8911"/>
              <dgm:constr type="t" for="ch" forName="ParentBackground2" refType="h" fact="0.1262"/>
              <dgm:constr type="w" for="ch" forName="ParentBackground2" refType="w" fact="0.081"/>
              <dgm:constr type="h" for="ch" forName="ParentBackground2" refType="h" fact="0.5319"/>
              <dgm:constr type="r" for="ch" forName="Child2" refType="w" fact="0.8911"/>
              <dgm:constr type="t" for="ch" forName="Child2" refType="h" fact="0.6876"/>
              <dgm:constr type="w" for="ch" forName="Child2" refType="w" fact="0.081"/>
              <dgm:constr type="h" for="ch" forName="Child2" refType="h" fact="0.3124"/>
              <dgm:constr type="r" for="ch" forName="Accent1" refType="w" fact="1.0017"/>
              <dgm:constr type="t" for="ch" forName="Accent1" refType="h" fact="-0.0109"/>
              <dgm:constr type="w" for="ch" forName="Accent1" refType="w" fact="0.1228"/>
              <dgm:constr type="h" for="ch" forName="Accent1" refType="h" fact="0.806"/>
              <dgm:constr type="r" for="ch" forName="ParentBackground1" refType="w" fact="0.9808"/>
              <dgm:constr type="t" for="ch" forName="ParentBackground1" refType="h" fact="0.1262"/>
              <dgm:constr type="w" for="ch" forName="ParentBackground1" refType="w" fact="0.081"/>
              <dgm:constr type="h" for="ch" forName="ParentBackground1" refType="h" fact="0.5319"/>
              <dgm:constr type="r" for="ch" forName="Child1" refType="w" fact="0.9808"/>
              <dgm:constr type="t" for="ch" forName="Child1" refType="h" fact="0.6876"/>
              <dgm:constr type="w" for="ch" forName="Child1" refType="w" fact="0.081"/>
              <dgm:constr type="h" for="ch" forName="Child1" refType="h" fact="0.3124"/>
            </dgm:constrLst>
          </dgm:else>
        </dgm:choose>
      </dgm:else>
    </dgm:choose>
    <dgm:forEach name="wrapper" axis="self" ptType="parTrans">
      <dgm:forEach name="accentRepeat" axis="self">
        <dgm:layoutNode name="Accent" styleLbl="node1">
          <dgm:alg type="sp"/>
          <dgm:choose name="Name28">
            <dgm:if name="Name29" axis="followSib" ptType="node" func="cnt" op="equ" val="0">
              <dgm:shape xmlns:r="http://schemas.openxmlformats.org/officeDocument/2006/relationships" type="ellipse" r:blip="">
                <dgm:adjLst/>
              </dgm:shape>
            </dgm:if>
            <dgm:else name="Name30">
              <dgm:choose name="Name31">
                <dgm:if name="Name32" axis="precedSib" ptType="node" func="cnt" op="equ" val="10">
                  <dgm:shape xmlns:r="http://schemas.openxmlformats.org/officeDocument/2006/relationships" type="ellipse" r:blip="">
                    <dgm:adjLst/>
                  </dgm:shape>
                </dgm:if>
                <dgm:else name="Name33">
                  <dgm:choose name="Name34">
                    <dgm:if name="Name35" func="var" arg="dir" op="equ" val="norm">
                      <dgm:shape xmlns:r="http://schemas.openxmlformats.org/officeDocument/2006/relationships" rot="45" type="teardrop" r:blip="">
                        <dgm:adjLst>
                          <dgm:adj idx="1" val="1"/>
                        </dgm:adjLst>
                      </dgm:shape>
                    </dgm:if>
                    <dgm:else name="Name36">
                      <dgm:shape xmlns:r="http://schemas.openxmlformats.org/officeDocument/2006/relationships" rot="225" type="teardrop" r:blip="">
                        <dgm:adjLst>
                          <dgm:adj idx="1" val="1"/>
                        </dgm:adjLst>
                      </dgm:shape>
                    </dgm:else>
                  </dgm:choose>
                </dgm:else>
              </dgm:choose>
            </dgm:else>
          </dgm:choose>
          <dgm:presOf/>
        </dgm:layoutNode>
      </dgm:forEach>
      <dgm:forEach name="parentBackgroundRepeat" axis="self">
        <dgm:layoutNode name="ParentBackground" styleLbl="fgAcc1">
          <dgm:alg type="sp"/>
          <dgm:shape xmlns:r="http://schemas.openxmlformats.org/officeDocument/2006/relationships" type="ellipse" r:blip="">
            <dgm:adjLst/>
          </dgm:shape>
          <dgm:presOf axis="self" ptType="node"/>
        </dgm:layoutNode>
      </dgm:forEach>
    </dgm:forEach>
    <dgm:forEach name="Name37" axis="ch" ptType="node" st="11" cnt="1">
      <dgm:layoutNode name="Accent11">
        <dgm:alg type="sp"/>
        <dgm:shape xmlns:r="http://schemas.openxmlformats.org/officeDocument/2006/relationships" r:blip="">
          <dgm:adjLst/>
        </dgm:shape>
        <dgm:presOf/>
        <dgm:constrLst/>
        <dgm:forEach name="Name38" ref="accentRepeat"/>
      </dgm:layoutNode>
      <dgm:layoutNode name="ParentBackground11">
        <dgm:alg type="sp"/>
        <dgm:shape xmlns:r="http://schemas.openxmlformats.org/officeDocument/2006/relationships" r:blip="">
          <dgm:adjLst/>
        </dgm:shape>
        <dgm:presOf/>
        <dgm:forEach name="Name39" ref="parentBackgroundRepeat"/>
      </dgm:layoutNode>
      <dgm:choose name="Name40">
        <dgm:if name="Name41" axis="ch" ptType="node" func="cnt" op="gte" val="1">
          <dgm:layoutNode name="Child11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42"/>
      </dgm:choose>
      <dgm:layoutNode name="Parent11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43" axis="ch" ptType="node" st="10" cnt="1">
      <dgm:layoutNode name="Accent10">
        <dgm:alg type="sp"/>
        <dgm:shape xmlns:r="http://schemas.openxmlformats.org/officeDocument/2006/relationships" r:blip="">
          <dgm:adjLst/>
        </dgm:shape>
        <dgm:presOf/>
        <dgm:constrLst/>
        <dgm:forEach name="Name44" ref="accentRepeat"/>
      </dgm:layoutNode>
      <dgm:layoutNode name="ParentBackground10">
        <dgm:alg type="sp"/>
        <dgm:shape xmlns:r="http://schemas.openxmlformats.org/officeDocument/2006/relationships" r:blip="">
          <dgm:adjLst/>
        </dgm:shape>
        <dgm:presOf/>
        <dgm:forEach name="Name45" ref="parentBackgroundRepeat"/>
      </dgm:layoutNode>
      <dgm:choose name="Name46">
        <dgm:if name="Name47" axis="ch" ptType="node" func="cnt" op="gte" val="1">
          <dgm:layoutNode name="Child10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48"/>
      </dgm:choose>
      <dgm:layoutNode name="Parent10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49" axis="ch" ptType="node" st="9" cnt="1">
      <dgm:layoutNode name="Accent9">
        <dgm:alg type="sp"/>
        <dgm:shape xmlns:r="http://schemas.openxmlformats.org/officeDocument/2006/relationships" r:blip="">
          <dgm:adjLst/>
        </dgm:shape>
        <dgm:presOf/>
        <dgm:constrLst/>
        <dgm:forEach name="Name50" ref="accentRepeat"/>
      </dgm:layoutNode>
      <dgm:layoutNode name="ParentBackground9">
        <dgm:alg type="sp"/>
        <dgm:shape xmlns:r="http://schemas.openxmlformats.org/officeDocument/2006/relationships" r:blip="">
          <dgm:adjLst/>
        </dgm:shape>
        <dgm:presOf/>
        <dgm:forEach name="Name51" ref="parentBackgroundRepeat"/>
      </dgm:layoutNode>
      <dgm:choose name="Name52">
        <dgm:if name="Name53" axis="ch" ptType="node" func="cnt" op="gte" val="1">
          <dgm:layoutNode name="Child9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54"/>
      </dgm:choose>
      <dgm:layoutNode name="Parent9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55" axis="ch" ptType="node" st="8" cnt="1">
      <dgm:layoutNode name="Accent8">
        <dgm:alg type="sp"/>
        <dgm:shape xmlns:r="http://schemas.openxmlformats.org/officeDocument/2006/relationships" r:blip="">
          <dgm:adjLst/>
        </dgm:shape>
        <dgm:presOf/>
        <dgm:constrLst/>
        <dgm:forEach name="Name56" ref="accentRepeat"/>
      </dgm:layoutNode>
      <dgm:layoutNode name="ParentBackground8">
        <dgm:alg type="sp"/>
        <dgm:shape xmlns:r="http://schemas.openxmlformats.org/officeDocument/2006/relationships" r:blip="">
          <dgm:adjLst/>
        </dgm:shape>
        <dgm:presOf/>
        <dgm:forEach name="Name57" ref="parentBackgroundRepeat"/>
      </dgm:layoutNode>
      <dgm:choose name="Name58">
        <dgm:if name="Name59" axis="ch" ptType="node" func="cnt" op="gte" val="1">
          <dgm:layoutNode name="Child8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60"/>
      </dgm:choose>
      <dgm:layoutNode name="Parent8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61" axis="ch" ptType="node" st="7" cnt="1">
      <dgm:layoutNode name="Accent7">
        <dgm:alg type="sp"/>
        <dgm:shape xmlns:r="http://schemas.openxmlformats.org/officeDocument/2006/relationships" r:blip="">
          <dgm:adjLst/>
        </dgm:shape>
        <dgm:presOf/>
        <dgm:constrLst/>
        <dgm:forEach name="Name62" ref="accentRepeat"/>
      </dgm:layoutNode>
      <dgm:layoutNode name="ParentBackground7">
        <dgm:alg type="sp"/>
        <dgm:shape xmlns:r="http://schemas.openxmlformats.org/officeDocument/2006/relationships" r:blip="">
          <dgm:adjLst/>
        </dgm:shape>
        <dgm:presOf/>
        <dgm:forEach name="Name63" ref="parentBackgroundRepeat"/>
      </dgm:layoutNode>
      <dgm:choose name="Name64">
        <dgm:if name="Name65" axis="ch" ptType="node" func="cnt" op="gte" val="1">
          <dgm:layoutNode name="Child7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66"/>
      </dgm:choose>
      <dgm:layoutNode name="Parent7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67" axis="ch" ptType="node" st="6" cnt="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68" ref="accentRepeat"/>
      </dgm:layoutNode>
      <dgm:layoutNode name="ParentBackground6">
        <dgm:alg type="sp"/>
        <dgm:shape xmlns:r="http://schemas.openxmlformats.org/officeDocument/2006/relationships" r:blip="">
          <dgm:adjLst/>
        </dgm:shape>
        <dgm:presOf/>
        <dgm:forEach name="Name69" ref="parentBackgroundRepeat"/>
      </dgm:layoutNode>
      <dgm:choose name="Name70">
        <dgm:if name="Name71" axis="ch" ptType="node" func="cnt" op="gte" val="1">
          <dgm:layoutNode name="Child6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2"/>
      </dgm:choose>
      <dgm:layoutNode name="Parent6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73" axis="ch" ptType="node" st="5" cnt="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74" ref="accentRepeat"/>
      </dgm:layoutNode>
      <dgm:layoutNode name="ParentBackground5">
        <dgm:alg type="sp"/>
        <dgm:shape xmlns:r="http://schemas.openxmlformats.org/officeDocument/2006/relationships" r:blip="">
          <dgm:adjLst/>
        </dgm:shape>
        <dgm:presOf/>
        <dgm:forEach name="Name75" ref="parentBackgroundRepeat"/>
      </dgm:layoutNode>
      <dgm:choose name="Name76">
        <dgm:if name="Name77" axis="ch" ptType="node" func="cnt" op="gte" val="1">
          <dgm:layoutNode name="Child5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8"/>
      </dgm:choose>
      <dgm:layoutNode name="Parent5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79" axis="ch" ptType="node" st="4" cnt="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80" ref="accentRepeat"/>
      </dgm:layoutNode>
      <dgm:layoutNode name="ParentBackground4">
        <dgm:alg type="sp"/>
        <dgm:shape xmlns:r="http://schemas.openxmlformats.org/officeDocument/2006/relationships" r:blip="">
          <dgm:adjLst/>
        </dgm:shape>
        <dgm:presOf/>
        <dgm:forEach name="Name81" ref="parentBackgroundRepeat"/>
      </dgm:layoutNode>
      <dgm:choose name="Name82">
        <dgm:if name="Name83" axis="ch" ptType="node" func="cnt" op="gte" val="1">
          <dgm:layoutNode name="Child4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84"/>
      </dgm:choose>
      <dgm:layoutNode name="Parent4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85" axis="ch" ptType="node" st="3" cnt="1">
      <dgm:layoutNode name="Accent3">
        <dgm:alg type="sp"/>
        <dgm:shape xmlns:r="http://schemas.openxmlformats.org/officeDocument/2006/relationships" r:blip="">
          <dgm:adjLst/>
        </dgm:shape>
        <dgm:presOf/>
        <dgm:constrLst/>
        <dgm:forEach name="Name86" ref="accentRepeat"/>
      </dgm:layoutNode>
      <dgm:layoutNode name="ParentBackground3">
        <dgm:alg type="sp"/>
        <dgm:shape xmlns:r="http://schemas.openxmlformats.org/officeDocument/2006/relationships" r:blip="">
          <dgm:adjLst/>
        </dgm:shape>
        <dgm:presOf/>
        <dgm:forEach name="Name87" ref="parentBackgroundRepeat"/>
      </dgm:layoutNode>
      <dgm:choose name="Name88">
        <dgm:if name="Name89" axis="ch" ptType="node" func="cnt" op="gte" val="1">
          <dgm:layoutNode name="Child3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90"/>
      </dgm:choose>
      <dgm:layoutNode name="Parent3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91" axis="ch" ptType="node" st="2" cnt="1">
      <dgm:layoutNode name="Accent2">
        <dgm:alg type="sp"/>
        <dgm:shape xmlns:r="http://schemas.openxmlformats.org/officeDocument/2006/relationships" r:blip="">
          <dgm:adjLst/>
        </dgm:shape>
        <dgm:presOf/>
        <dgm:constrLst/>
        <dgm:forEach name="Name92" ref="accentRepeat"/>
      </dgm:layoutNode>
      <dgm:layoutNode name="ParentBackground2" styleLbl="fgAcc1">
        <dgm:alg type="sp"/>
        <dgm:shape xmlns:r="http://schemas.openxmlformats.org/officeDocument/2006/relationships" r:blip="">
          <dgm:adjLst/>
        </dgm:shape>
        <dgm:presOf/>
        <dgm:forEach name="Name93" ref="parentBackgroundRepeat"/>
      </dgm:layoutNode>
      <dgm:choose name="Name94">
        <dgm:if name="Name95" axis="ch" ptType="node" func="cnt" op="gte" val="1">
          <dgm:layoutNode name="Child2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96"/>
      </dgm:choose>
      <dgm:layoutNode name="Parent2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97" axis="ch" ptType="node" cnt="1">
      <dgm:layoutNode name="Accent1">
        <dgm:alg type="sp"/>
        <dgm:shape xmlns:r="http://schemas.openxmlformats.org/officeDocument/2006/relationships" r:blip="">
          <dgm:adjLst/>
        </dgm:shape>
        <dgm:presOf/>
        <dgm:constrLst/>
        <dgm:forEach name="Name98" ref="accentRepeat"/>
      </dgm:layoutNode>
      <dgm:layoutNode name="ParentBackground1">
        <dgm:alg type="sp"/>
        <dgm:shape xmlns:r="http://schemas.openxmlformats.org/officeDocument/2006/relationships" r:blip="">
          <dgm:adjLst/>
        </dgm:shape>
        <dgm:presOf/>
        <dgm:forEach name="Name99" ref="parentBackgroundRepeat"/>
      </dgm:layoutNode>
      <dgm:choose name="Name100">
        <dgm:if name="Name101" axis="ch" ptType="node" func="cnt" op="gte" val="1">
          <dgm:layoutNode name="Child1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102"/>
      </dgm:choose>
      <dgm:layoutNode name="Parent1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7">
  <dgm:title val=""/>
  <dgm:desc val=""/>
  <dgm:catLst>
    <dgm:cat type="3D" pri="11700"/>
  </dgm:catLst>
  <dgm:scene3d>
    <a:camera prst="perspectiveLeft" zoom="91000"/>
    <a:lightRig rig="threePt" dir="t">
      <a:rot lat="0" lon="0" rev="20640000"/>
    </a:lightRig>
  </dgm:scene3d>
  <dgm:styleLbl name="node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threePt" dir="t"/>
    </dgm:scene3d>
    <dgm:sp3d extrusionH="50600" prstMaterial="clear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 z="572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2118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 z="106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 z="-2118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0000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50600">
      <a:bevelT w="101600" h="80600"/>
      <a:bevelB w="80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50600">
      <a:bevelT w="101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61800" extrusionH="10600" contourW="3000">
      <a:bevelT w="48600" h="8600" prst="softRound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61800" extrusionH="10600" contourW="3000">
      <a:bevelT w="48600" h="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618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50600">
      <a:bevelT w="80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200" extrusionH="600" contourW="3000" prstMaterial="plastic">
      <a:bevelT w="80600" h="18600" prst="relaxedInset"/>
      <a:bevelB w="80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05.05.2013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ая соединительная линия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Прямая соединительная линия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Овал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Овал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Овал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push dir="u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05.05.2013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push dir="u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05.05.2013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push dir="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Объект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05.05.2013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  <p:transition spd="slow">
    <p:push dir="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05.05.2013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Прямая соединительная линия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Овал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Овал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Овал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Прямая соединительная линия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push dir="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05.05.2013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Объект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Объект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  <p:transition spd="slow">
    <p:push dir="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05.05.2013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Объект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  <p:transition spd="slow">
    <p:push dir="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05.05.2013</a:t>
            </a:fld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  <p:transition spd="slow">
    <p:push dir="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05.05.2013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push dir="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Объект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05.05.2013</a:t>
            </a:fld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3" name="Нижний колонтитул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  <p:transition spd="slow">
    <p:push dir="u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05.05.2013</a:t>
            </a:fld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  <p:transition spd="slow">
    <p:push dir="u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05.05.2013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slow">
    <p:push dir="u"/>
  </p:transition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1.xml"/><Relationship Id="rId1" Type="http://schemas.openxmlformats.org/officeDocument/2006/relationships/audio" Target="file:///C:\Users\&#1056;&#1086;&#1084;&#1072;&#1085;\Downloads\&#1053;&#1086;&#1074;&#1072;&#1103;%20&#1087;&#1072;&#1087;&#1082;&#1072;\enya_-_only_time_(zaycev.net).mp3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195736" y="836712"/>
            <a:ext cx="6172200" cy="2592288"/>
          </a:xfrm>
        </p:spPr>
        <p:txBody>
          <a:bodyPr>
            <a:normAutofit/>
          </a:bodyPr>
          <a:lstStyle/>
          <a:p>
            <a:pPr algn="ctr"/>
            <a:r>
              <a:rPr lang="uk-UA" sz="4000" dirty="0" smtClean="0"/>
              <a:t>Презентація на тему: </a:t>
            </a:r>
            <a:r>
              <a:rPr lang="en-US" sz="4000" dirty="0" smtClean="0"/>
              <a:t>“</a:t>
            </a:r>
            <a:r>
              <a:rPr lang="uk-UA" sz="4000" dirty="0" smtClean="0"/>
              <a:t>Африка</a:t>
            </a:r>
            <a:r>
              <a:rPr lang="en-US" sz="4000" dirty="0" smtClean="0"/>
              <a:t>”</a:t>
            </a:r>
            <a:endParaRPr lang="uk-UA" sz="40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286000" y="4581128"/>
            <a:ext cx="6172200" cy="1793794"/>
          </a:xfrm>
        </p:spPr>
        <p:txBody>
          <a:bodyPr>
            <a:normAutofit/>
          </a:bodyPr>
          <a:lstStyle/>
          <a:p>
            <a:pPr algn="r"/>
            <a:r>
              <a:rPr lang="uk-UA" sz="2400" dirty="0" smtClean="0"/>
              <a:t>Підготував:</a:t>
            </a:r>
          </a:p>
          <a:p>
            <a:pPr algn="r"/>
            <a:r>
              <a:rPr lang="uk-UA" sz="2400" dirty="0" smtClean="0"/>
              <a:t>Учень 10-А класу</a:t>
            </a:r>
          </a:p>
          <a:p>
            <a:pPr algn="r"/>
            <a:r>
              <a:rPr lang="uk-UA" sz="2400" dirty="0" smtClean="0"/>
              <a:t>ЗОШ №25 м. Луцька</a:t>
            </a:r>
          </a:p>
          <a:p>
            <a:pPr algn="r"/>
            <a:r>
              <a:rPr lang="uk-UA" sz="2400" dirty="0" smtClean="0"/>
              <a:t>Матвійчук Роман</a:t>
            </a:r>
            <a:endParaRPr lang="uk-UA" sz="2400" dirty="0"/>
          </a:p>
        </p:txBody>
      </p:sp>
      <p:pic>
        <p:nvPicPr>
          <p:cNvPr id="4" name="enya_-_only_time_(zaycev.net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323528" y="6237312"/>
            <a:ext cx="304800" cy="3048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904898577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2000"/>
                            </p:stCondLst>
                            <p:childTnLst>
                              <p:par>
                                <p:cTn id="48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9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999" showWhenStopped="0">
                <p:cTn id="50" repeatCount="indefinite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1270587749"/>
              </p:ext>
            </p:extLst>
          </p:nvPr>
        </p:nvGraphicFramePr>
        <p:xfrm>
          <a:off x="-15521" y="1484784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="" xmlns:p14="http://schemas.microsoft.com/office/powerpoint/2010/main" val="276859449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850106"/>
          </a:xfrm>
        </p:spPr>
        <p:txBody>
          <a:bodyPr/>
          <a:lstStyle/>
          <a:p>
            <a:pPr algn="ctr"/>
            <a:r>
              <a:rPr lang="uk-UA" dirty="0" smtClean="0"/>
              <a:t>Зміст</a:t>
            </a:r>
            <a:endParaRPr lang="uk-UA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474840" cy="4873752"/>
          </a:xfrm>
        </p:spPr>
        <p:txBody>
          <a:bodyPr/>
          <a:lstStyle/>
          <a:p>
            <a:pPr marL="457200" indent="-457200">
              <a:buFont typeface="+mj-lt"/>
              <a:buAutoNum type="arabicParenR"/>
            </a:pPr>
            <a:r>
              <a:rPr lang="uk-UA" dirty="0" smtClean="0"/>
              <a:t>Загальні відомості про материк.</a:t>
            </a:r>
          </a:p>
          <a:p>
            <a:pPr marL="457200" indent="-457200">
              <a:buFont typeface="+mj-lt"/>
              <a:buAutoNum type="arabicParenR"/>
            </a:pPr>
            <a:r>
              <a:rPr lang="uk-UA" dirty="0" smtClean="0"/>
              <a:t>Клімат.</a:t>
            </a:r>
          </a:p>
          <a:p>
            <a:pPr marL="457200" indent="-457200">
              <a:buFont typeface="+mj-lt"/>
              <a:buAutoNum type="arabicParenR"/>
            </a:pPr>
            <a:r>
              <a:rPr lang="uk-UA" dirty="0" smtClean="0"/>
              <a:t>Природні ресурси.</a:t>
            </a:r>
          </a:p>
          <a:p>
            <a:pPr marL="457200" indent="-457200">
              <a:buFont typeface="+mj-lt"/>
              <a:buAutoNum type="arabicParenR"/>
            </a:pPr>
            <a:r>
              <a:rPr lang="uk-UA" dirty="0" smtClean="0"/>
              <a:t>Населення.</a:t>
            </a:r>
          </a:p>
          <a:p>
            <a:pPr marL="457200" indent="-457200">
              <a:buFont typeface="+mj-lt"/>
              <a:buAutoNum type="arabicParenR"/>
            </a:pPr>
            <a:r>
              <a:rPr lang="uk-UA" dirty="0" smtClean="0"/>
              <a:t>Господарство.</a:t>
            </a:r>
          </a:p>
          <a:p>
            <a:pPr marL="457200" indent="-457200">
              <a:buFont typeface="+mj-lt"/>
              <a:buAutoNum type="arabicParenR"/>
            </a:pPr>
            <a:r>
              <a:rPr lang="uk-UA" dirty="0" err="1" smtClean="0"/>
              <a:t>Зовнішньо-економічні</a:t>
            </a:r>
            <a:r>
              <a:rPr lang="uk-UA" dirty="0" smtClean="0"/>
              <a:t> </a:t>
            </a:r>
            <a:r>
              <a:rPr lang="uk-UA" dirty="0" err="1" smtClean="0"/>
              <a:t>зв</a:t>
            </a:r>
            <a:r>
              <a:rPr lang="en-US" dirty="0" smtClean="0"/>
              <a:t>’</a:t>
            </a:r>
            <a:r>
              <a:rPr lang="uk-UA" dirty="0" err="1" smtClean="0"/>
              <a:t>язки</a:t>
            </a:r>
            <a:r>
              <a:rPr lang="uk-UA" dirty="0" smtClean="0"/>
              <a:t>.</a:t>
            </a:r>
            <a:endParaRPr lang="uk-UA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2080" y="2348880"/>
            <a:ext cx="2736304" cy="30010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  <a:reflection blurRad="6350" stA="50000" endA="275" endPos="40000" dist="101600" dir="5400000" sy="-100000" algn="bl" rotWithShape="0"/>
          </a:effectLst>
        </p:spPr>
      </p:pic>
    </p:spTree>
    <p:extLst>
      <p:ext uri="{BB962C8B-B14F-4D97-AF65-F5344CB8AC3E}">
        <p14:creationId xmlns="" xmlns:p14="http://schemas.microsoft.com/office/powerpoint/2010/main" val="382805516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778098"/>
          </a:xfrm>
        </p:spPr>
        <p:txBody>
          <a:bodyPr/>
          <a:lstStyle/>
          <a:p>
            <a:pPr algn="ctr"/>
            <a:r>
              <a:rPr lang="uk-UA" dirty="0" smtClean="0"/>
              <a:t>Загальні відомості</a:t>
            </a:r>
            <a:endParaRPr lang="uk-UA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uk-UA" dirty="0" smtClean="0"/>
              <a:t>Площа: 30.3 </a:t>
            </a:r>
            <a:r>
              <a:rPr lang="uk-UA" dirty="0" err="1" smtClean="0"/>
              <a:t>млн</a:t>
            </a:r>
            <a:r>
              <a:rPr lang="uk-UA" dirty="0" smtClean="0"/>
              <a:t> км ² (1</a:t>
            </a:r>
            <a:r>
              <a:rPr lang="en-US" dirty="0" smtClean="0"/>
              <a:t>/5 </a:t>
            </a:r>
            <a:r>
              <a:rPr lang="uk-UA" dirty="0" smtClean="0"/>
              <a:t>усієї площі суходолу).</a:t>
            </a:r>
          </a:p>
          <a:p>
            <a:r>
              <a:rPr lang="uk-UA" dirty="0" smtClean="0"/>
              <a:t>Населення: понад 999 </a:t>
            </a:r>
            <a:r>
              <a:rPr lang="uk-UA" dirty="0" err="1" smtClean="0"/>
              <a:t>млрд</a:t>
            </a:r>
            <a:r>
              <a:rPr lang="uk-UA" dirty="0" smtClean="0"/>
              <a:t> осіб.</a:t>
            </a:r>
          </a:p>
          <a:p>
            <a:r>
              <a:rPr lang="uk-UA" dirty="0" smtClean="0"/>
              <a:t>Склад материка: 53 держави.</a:t>
            </a:r>
          </a:p>
          <a:p>
            <a:r>
              <a:rPr lang="uk-UA" dirty="0" smtClean="0"/>
              <a:t>За формою </a:t>
            </a:r>
            <a:r>
              <a:rPr lang="uk-UA" dirty="0" err="1" smtClean="0"/>
              <a:t>держ</a:t>
            </a:r>
            <a:r>
              <a:rPr lang="uk-UA" dirty="0" smtClean="0"/>
              <a:t>. правління – переважають республіки</a:t>
            </a:r>
            <a:r>
              <a:rPr lang="ru-RU" dirty="0"/>
              <a:t> </a:t>
            </a:r>
            <a:r>
              <a:rPr lang="ru-RU" dirty="0" smtClean="0"/>
              <a:t>+ 3 монарх</a:t>
            </a:r>
            <a:r>
              <a:rPr lang="uk-UA" dirty="0" err="1" smtClean="0"/>
              <a:t>ії</a:t>
            </a:r>
            <a:r>
              <a:rPr lang="uk-UA" dirty="0" smtClean="0"/>
              <a:t> (Королівство Лесото</a:t>
            </a:r>
            <a:r>
              <a:rPr lang="en-US" dirty="0" smtClean="0"/>
              <a:t>, </a:t>
            </a:r>
            <a:r>
              <a:rPr lang="ru-RU" dirty="0" err="1" smtClean="0"/>
              <a:t>Корол</a:t>
            </a:r>
            <a:r>
              <a:rPr lang="uk-UA" dirty="0" err="1" smtClean="0"/>
              <a:t>івство</a:t>
            </a:r>
            <a:r>
              <a:rPr lang="uk-UA" dirty="0" smtClean="0"/>
              <a:t> Свазіленд</a:t>
            </a:r>
            <a:r>
              <a:rPr lang="en-US" dirty="0" smtClean="0"/>
              <a:t>,</a:t>
            </a:r>
            <a:r>
              <a:rPr lang="uk-UA" dirty="0" smtClean="0"/>
              <a:t> Королівство Марокко).</a:t>
            </a:r>
          </a:p>
          <a:p>
            <a:r>
              <a:rPr lang="uk-UA" dirty="0" smtClean="0"/>
              <a:t>За формою </a:t>
            </a:r>
            <a:r>
              <a:rPr lang="uk-UA" dirty="0" err="1" smtClean="0"/>
              <a:t>держ</a:t>
            </a:r>
            <a:r>
              <a:rPr lang="uk-UA" dirty="0" smtClean="0"/>
              <a:t>. устрою – переважають унітарні держави</a:t>
            </a:r>
            <a:r>
              <a:rPr lang="en-US" dirty="0" smtClean="0"/>
              <a:t>, </a:t>
            </a:r>
            <a:r>
              <a:rPr lang="uk-UA" dirty="0" smtClean="0"/>
              <a:t>але є і федерації.</a:t>
            </a:r>
          </a:p>
          <a:p>
            <a:endParaRPr lang="uk-UA" dirty="0" smtClean="0"/>
          </a:p>
          <a:p>
            <a:endParaRPr lang="uk-UA" dirty="0"/>
          </a:p>
        </p:txBody>
      </p:sp>
    </p:spTree>
    <p:extLst>
      <p:ext uri="{BB962C8B-B14F-4D97-AF65-F5344CB8AC3E}">
        <p14:creationId xmlns="" xmlns:p14="http://schemas.microsoft.com/office/powerpoint/2010/main" val="112020614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778098"/>
          </a:xfrm>
        </p:spPr>
        <p:txBody>
          <a:bodyPr/>
          <a:lstStyle/>
          <a:p>
            <a:pPr algn="ctr"/>
            <a:r>
              <a:rPr lang="uk-UA" dirty="0" smtClean="0"/>
              <a:t>Клімат</a:t>
            </a:r>
            <a:endParaRPr lang="uk-UA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uk-UA" dirty="0"/>
              <a:t>Більша частина Африки лежить у </a:t>
            </a:r>
            <a:r>
              <a:rPr lang="uk-UA" b="1" dirty="0"/>
              <a:t>тропічних</a:t>
            </a:r>
            <a:r>
              <a:rPr lang="uk-UA" dirty="0"/>
              <a:t> зонах і тільки північні та південні окраїни — у </a:t>
            </a:r>
            <a:r>
              <a:rPr lang="uk-UA" b="1" dirty="0"/>
              <a:t>субтропічних</a:t>
            </a:r>
            <a:r>
              <a:rPr lang="uk-UA" dirty="0"/>
              <a:t>. Африка — найтепліший з усіх материків. Найвища пересічна місячна (липнева) температура спостерігається в Сахарі (до +40 °</a:t>
            </a:r>
            <a:r>
              <a:rPr lang="en-US" dirty="0"/>
              <a:t>C</a:t>
            </a:r>
            <a:r>
              <a:rPr lang="en-US" dirty="0" smtClean="0"/>
              <a:t>)</a:t>
            </a:r>
            <a:r>
              <a:rPr lang="uk-UA" dirty="0" smtClean="0"/>
              <a:t>.</a:t>
            </a:r>
            <a:endParaRPr lang="uk-UA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rot="21127328">
            <a:off x="1039112" y="4236123"/>
            <a:ext cx="3528507" cy="227882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rot="320456">
            <a:off x="4305329" y="4482531"/>
            <a:ext cx="3108956" cy="215119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="" xmlns:p14="http://schemas.microsoft.com/office/powerpoint/2010/main" val="270397864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922114"/>
          </a:xfrm>
        </p:spPr>
        <p:txBody>
          <a:bodyPr/>
          <a:lstStyle/>
          <a:p>
            <a:pPr algn="ctr"/>
            <a:r>
              <a:rPr lang="uk-UA" dirty="0" smtClean="0"/>
              <a:t>Природні ресурси</a:t>
            </a:r>
            <a:endParaRPr lang="uk-UA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715200" cy="4873752"/>
          </a:xfrm>
        </p:spPr>
        <p:txBody>
          <a:bodyPr>
            <a:normAutofit/>
          </a:bodyPr>
          <a:lstStyle/>
          <a:p>
            <a:pPr algn="just">
              <a:buFont typeface="Wingdings" pitchFamily="2" charset="2"/>
              <a:buChar char="Ø"/>
            </a:pPr>
            <a:r>
              <a:rPr lang="uk-UA" b="1" dirty="0"/>
              <a:t>Енергетичні </a:t>
            </a:r>
            <a:r>
              <a:rPr lang="uk-UA" b="1" dirty="0" smtClean="0"/>
              <a:t>ресурси </a:t>
            </a:r>
            <a:r>
              <a:rPr lang="uk-UA" dirty="0" smtClean="0"/>
              <a:t>(нафта та газ) – </a:t>
            </a:r>
            <a:r>
              <a:rPr lang="uk-UA" dirty="0" err="1" smtClean="0"/>
              <a:t>Хасі-Месауд</a:t>
            </a:r>
            <a:r>
              <a:rPr lang="en-US" dirty="0" smtClean="0"/>
              <a:t>, </a:t>
            </a:r>
            <a:r>
              <a:rPr lang="ru-RU" dirty="0" err="1" smtClean="0"/>
              <a:t>Гемса</a:t>
            </a:r>
            <a:r>
              <a:rPr lang="en-US" dirty="0" smtClean="0"/>
              <a:t>,</a:t>
            </a:r>
            <a:r>
              <a:rPr lang="ru-RU" dirty="0" smtClean="0"/>
              <a:t> </a:t>
            </a:r>
            <a:r>
              <a:rPr lang="ru-RU" dirty="0" err="1" smtClean="0"/>
              <a:t>Озур</a:t>
            </a:r>
            <a:r>
              <a:rPr lang="uk-UA" dirty="0" smtClean="0"/>
              <a:t>і</a:t>
            </a:r>
            <a:r>
              <a:rPr lang="en-US" dirty="0" smtClean="0"/>
              <a:t>,</a:t>
            </a:r>
            <a:r>
              <a:rPr lang="uk-UA" dirty="0" smtClean="0"/>
              <a:t> </a:t>
            </a:r>
            <a:r>
              <a:rPr lang="uk-UA" dirty="0" err="1" smtClean="0"/>
              <a:t>Анімба</a:t>
            </a:r>
            <a:r>
              <a:rPr lang="en-US" dirty="0" smtClean="0"/>
              <a:t>,</a:t>
            </a:r>
            <a:r>
              <a:rPr lang="uk-UA" dirty="0" smtClean="0"/>
              <a:t> </a:t>
            </a:r>
            <a:r>
              <a:rPr lang="uk-UA" dirty="0" err="1" smtClean="0"/>
              <a:t>Окан</a:t>
            </a:r>
            <a:r>
              <a:rPr lang="uk-UA" dirty="0" smtClean="0"/>
              <a:t>.</a:t>
            </a:r>
          </a:p>
          <a:p>
            <a:pPr algn="just">
              <a:buFont typeface="Wingdings" pitchFamily="2" charset="2"/>
              <a:buChar char="Ø"/>
            </a:pPr>
            <a:r>
              <a:rPr lang="uk-UA" b="1" dirty="0" smtClean="0"/>
              <a:t>Вугілля - </a:t>
            </a:r>
            <a:r>
              <a:rPr lang="uk-UA" dirty="0" err="1"/>
              <a:t>Спрінгс</a:t>
            </a:r>
            <a:r>
              <a:rPr lang="uk-UA" dirty="0"/>
              <a:t>, </a:t>
            </a:r>
            <a:r>
              <a:rPr lang="uk-UA" dirty="0" err="1"/>
              <a:t>Хейделберґ</a:t>
            </a:r>
            <a:r>
              <a:rPr lang="uk-UA" dirty="0"/>
              <a:t>, </a:t>
            </a:r>
            <a:r>
              <a:rPr lang="uk-UA" dirty="0" err="1" smtClean="0"/>
              <a:t>Брейтен</a:t>
            </a:r>
            <a:r>
              <a:rPr lang="uk-UA" dirty="0" smtClean="0"/>
              <a:t>.</a:t>
            </a:r>
          </a:p>
          <a:p>
            <a:pPr algn="just">
              <a:buFont typeface="Wingdings" pitchFamily="2" charset="2"/>
              <a:buChar char="Ø"/>
            </a:pPr>
            <a:r>
              <a:rPr lang="uk-UA" b="1" dirty="0" smtClean="0"/>
              <a:t>Руди чорних металів - </a:t>
            </a:r>
            <a:r>
              <a:rPr lang="uk-UA" dirty="0" err="1"/>
              <a:t>Сайшен</a:t>
            </a:r>
            <a:r>
              <a:rPr lang="uk-UA" dirty="0"/>
              <a:t>, </a:t>
            </a:r>
            <a:r>
              <a:rPr lang="uk-UA" dirty="0" err="1"/>
              <a:t>Гаморугара</a:t>
            </a:r>
            <a:r>
              <a:rPr lang="uk-UA" dirty="0"/>
              <a:t>, </a:t>
            </a:r>
            <a:r>
              <a:rPr lang="uk-UA" dirty="0" err="1" smtClean="0"/>
              <a:t>Табазімбі</a:t>
            </a:r>
            <a:r>
              <a:rPr lang="uk-UA" dirty="0" smtClean="0"/>
              <a:t>.</a:t>
            </a:r>
          </a:p>
          <a:p>
            <a:pPr algn="just">
              <a:buFont typeface="Wingdings" pitchFamily="2" charset="2"/>
              <a:buChar char="Ø"/>
            </a:pPr>
            <a:r>
              <a:rPr lang="uk-UA" b="1" dirty="0"/>
              <a:t>Руди кольорових </a:t>
            </a:r>
            <a:r>
              <a:rPr lang="uk-UA" b="1" dirty="0" smtClean="0"/>
              <a:t>металів - </a:t>
            </a:r>
            <a:r>
              <a:rPr lang="uk-UA" dirty="0" err="1" smtClean="0"/>
              <a:t>Донгел-Сігон</a:t>
            </a:r>
            <a:r>
              <a:rPr lang="uk-UA" dirty="0" smtClean="0"/>
              <a:t>.</a:t>
            </a:r>
          </a:p>
          <a:p>
            <a:pPr algn="just">
              <a:buFont typeface="Wingdings" pitchFamily="2" charset="2"/>
              <a:buChar char="Ø"/>
            </a:pPr>
            <a:r>
              <a:rPr lang="uk-UA" b="1" dirty="0" smtClean="0"/>
              <a:t>Мідь - </a:t>
            </a:r>
            <a:r>
              <a:rPr lang="uk-UA" dirty="0" err="1" smtClean="0"/>
              <a:t>Колвезі</a:t>
            </a:r>
            <a:r>
              <a:rPr lang="uk-UA" dirty="0"/>
              <a:t>, </a:t>
            </a:r>
            <a:r>
              <a:rPr lang="uk-UA" dirty="0" err="1"/>
              <a:t>Конкола</a:t>
            </a:r>
            <a:r>
              <a:rPr lang="uk-UA" dirty="0"/>
              <a:t>, </a:t>
            </a:r>
            <a:r>
              <a:rPr lang="uk-UA" dirty="0" err="1" smtClean="0"/>
              <a:t>Нчанга</a:t>
            </a:r>
            <a:r>
              <a:rPr lang="uk-UA" dirty="0" smtClean="0"/>
              <a:t>.</a:t>
            </a:r>
          </a:p>
          <a:p>
            <a:pPr algn="just">
              <a:buFont typeface="Wingdings" pitchFamily="2" charset="2"/>
              <a:buChar char="Ø"/>
            </a:pPr>
            <a:r>
              <a:rPr lang="uk-UA" b="1" dirty="0" smtClean="0"/>
              <a:t>Поліметали - </a:t>
            </a:r>
            <a:r>
              <a:rPr lang="uk-UA" dirty="0" err="1" smtClean="0"/>
              <a:t>Блек-Маунтін</a:t>
            </a:r>
            <a:r>
              <a:rPr lang="en-US" dirty="0" smtClean="0"/>
              <a:t>, </a:t>
            </a:r>
            <a:r>
              <a:rPr lang="uk-UA" dirty="0" err="1" smtClean="0"/>
              <a:t>Брокен-Хілл</a:t>
            </a:r>
            <a:r>
              <a:rPr lang="uk-UA" dirty="0" smtClean="0"/>
              <a:t>.</a:t>
            </a:r>
          </a:p>
          <a:p>
            <a:pPr algn="just">
              <a:buFont typeface="Wingdings" pitchFamily="2" charset="2"/>
              <a:buChar char="Ø"/>
            </a:pPr>
            <a:r>
              <a:rPr lang="uk-UA" b="1" dirty="0" smtClean="0"/>
              <a:t>Олово - </a:t>
            </a:r>
            <a:r>
              <a:rPr lang="uk-UA" dirty="0" err="1"/>
              <a:t>Дем</a:t>
            </a:r>
            <a:r>
              <a:rPr lang="uk-UA" dirty="0"/>
              <a:t>. </a:t>
            </a:r>
            <a:r>
              <a:rPr lang="uk-UA" dirty="0" err="1"/>
              <a:t>Респ</a:t>
            </a:r>
            <a:r>
              <a:rPr lang="uk-UA" dirty="0"/>
              <a:t>. </a:t>
            </a:r>
            <a:r>
              <a:rPr lang="uk-UA" dirty="0" smtClean="0"/>
              <a:t>Конго.</a:t>
            </a:r>
          </a:p>
          <a:p>
            <a:pPr algn="just">
              <a:buFont typeface="Wingdings" pitchFamily="2" charset="2"/>
              <a:buChar char="Ø"/>
            </a:pPr>
            <a:r>
              <a:rPr lang="uk-UA" b="1" dirty="0" smtClean="0"/>
              <a:t>Золото – </a:t>
            </a:r>
            <a:r>
              <a:rPr lang="uk-UA" dirty="0" smtClean="0"/>
              <a:t>Ельдорадо</a:t>
            </a:r>
            <a:r>
              <a:rPr lang="en-US" dirty="0" smtClean="0"/>
              <a:t>, </a:t>
            </a:r>
            <a:r>
              <a:rPr lang="uk-UA" dirty="0" err="1" smtClean="0"/>
              <a:t>Барбертон</a:t>
            </a:r>
            <a:r>
              <a:rPr lang="uk-UA" dirty="0"/>
              <a:t>, </a:t>
            </a:r>
            <a:r>
              <a:rPr lang="uk-UA" dirty="0" err="1" smtClean="0"/>
              <a:t>Гравелот</a:t>
            </a:r>
            <a:r>
              <a:rPr lang="uk-UA" dirty="0" smtClean="0"/>
              <a:t>.</a:t>
            </a:r>
          </a:p>
          <a:p>
            <a:pPr algn="just">
              <a:buFont typeface="Wingdings" pitchFamily="2" charset="2"/>
              <a:buChar char="Ø"/>
            </a:pPr>
            <a:r>
              <a:rPr lang="uk-UA" b="1" dirty="0" smtClean="0"/>
              <a:t>Алмази - </a:t>
            </a:r>
            <a:r>
              <a:rPr lang="uk-UA" dirty="0"/>
              <a:t>трубки Прем'єр, </a:t>
            </a:r>
            <a:r>
              <a:rPr lang="uk-UA" dirty="0" err="1" smtClean="0"/>
              <a:t>Постмасбурґ</a:t>
            </a:r>
            <a:r>
              <a:rPr lang="uk-UA" dirty="0"/>
              <a:t>.</a:t>
            </a:r>
            <a:endParaRPr lang="uk-UA" b="1" dirty="0"/>
          </a:p>
        </p:txBody>
      </p:sp>
    </p:spTree>
    <p:extLst>
      <p:ext uri="{BB962C8B-B14F-4D97-AF65-F5344CB8AC3E}">
        <p14:creationId xmlns="" xmlns:p14="http://schemas.microsoft.com/office/powerpoint/2010/main" val="386982034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850106"/>
          </a:xfrm>
        </p:spPr>
        <p:txBody>
          <a:bodyPr/>
          <a:lstStyle/>
          <a:p>
            <a:pPr algn="ctr"/>
            <a:r>
              <a:rPr lang="uk-UA" dirty="0" smtClean="0"/>
              <a:t>Населення</a:t>
            </a:r>
            <a:endParaRPr lang="uk-UA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8075240" cy="4873752"/>
          </a:xfrm>
        </p:spPr>
        <p:txBody>
          <a:bodyPr>
            <a:normAutofit lnSpcReduction="10000"/>
          </a:bodyPr>
          <a:lstStyle/>
          <a:p>
            <a:r>
              <a:rPr lang="uk-UA" dirty="0" smtClean="0"/>
              <a:t>Приріст – 2.4 </a:t>
            </a:r>
            <a:r>
              <a:rPr lang="en-US" dirty="0" smtClean="0"/>
              <a:t>%</a:t>
            </a:r>
            <a:r>
              <a:rPr lang="uk-UA" dirty="0" smtClean="0"/>
              <a:t>.</a:t>
            </a:r>
          </a:p>
          <a:p>
            <a:r>
              <a:rPr lang="uk-UA" dirty="0" smtClean="0"/>
              <a:t>У віковій структурі переважають діти (41 % населення).</a:t>
            </a:r>
          </a:p>
          <a:p>
            <a:r>
              <a:rPr lang="uk-UA" dirty="0" smtClean="0"/>
              <a:t>Низька тривалість життя (53-55 рр.)</a:t>
            </a:r>
          </a:p>
          <a:p>
            <a:r>
              <a:rPr lang="uk-UA" dirty="0" smtClean="0"/>
              <a:t>Низький рівень життя населення.</a:t>
            </a:r>
          </a:p>
          <a:p>
            <a:r>
              <a:rPr lang="uk-UA" dirty="0" smtClean="0"/>
              <a:t>Переважає сільське населення (62 </a:t>
            </a:r>
            <a:r>
              <a:rPr lang="en-US" dirty="0" smtClean="0"/>
              <a:t>%</a:t>
            </a:r>
            <a:r>
              <a:rPr lang="uk-UA" dirty="0" smtClean="0"/>
              <a:t>).</a:t>
            </a:r>
          </a:p>
          <a:p>
            <a:r>
              <a:rPr lang="ru-RU" dirty="0" err="1" smtClean="0"/>
              <a:t>Етн</a:t>
            </a:r>
            <a:r>
              <a:rPr lang="uk-UA" dirty="0" err="1" smtClean="0"/>
              <a:t>ічна</a:t>
            </a:r>
            <a:r>
              <a:rPr lang="uk-UA" dirty="0" smtClean="0"/>
              <a:t> строкатість: </a:t>
            </a:r>
            <a:r>
              <a:rPr lang="uk-UA" dirty="0" err="1" smtClean="0"/>
              <a:t>афро-азійська</a:t>
            </a:r>
            <a:r>
              <a:rPr lang="en-US" dirty="0" smtClean="0"/>
              <a:t>,</a:t>
            </a:r>
            <a:r>
              <a:rPr lang="ru-RU" dirty="0" smtClean="0"/>
              <a:t> </a:t>
            </a:r>
            <a:r>
              <a:rPr lang="uk-UA" dirty="0" err="1" smtClean="0"/>
              <a:t>ніло-сахарська</a:t>
            </a:r>
            <a:r>
              <a:rPr lang="en-US" dirty="0" smtClean="0"/>
              <a:t>,</a:t>
            </a:r>
            <a:r>
              <a:rPr lang="uk-UA" dirty="0" smtClean="0"/>
              <a:t> </a:t>
            </a:r>
            <a:r>
              <a:rPr lang="uk-UA" dirty="0" err="1" smtClean="0"/>
              <a:t>нігеро-кордофанська</a:t>
            </a:r>
            <a:r>
              <a:rPr lang="uk-UA" dirty="0" smtClean="0"/>
              <a:t> мовні сім</a:t>
            </a:r>
            <a:r>
              <a:rPr lang="en-US" dirty="0" smtClean="0"/>
              <a:t>’</a:t>
            </a:r>
            <a:r>
              <a:rPr lang="uk-UA" dirty="0" smtClean="0"/>
              <a:t>ї.</a:t>
            </a:r>
          </a:p>
          <a:p>
            <a:r>
              <a:rPr lang="uk-UA" dirty="0" err="1" smtClean="0"/>
              <a:t>Найпошир</a:t>
            </a:r>
            <a:r>
              <a:rPr lang="uk-UA" dirty="0" smtClean="0"/>
              <a:t>. </a:t>
            </a:r>
            <a:r>
              <a:rPr lang="uk-UA" dirty="0"/>
              <a:t>м</a:t>
            </a:r>
            <a:r>
              <a:rPr lang="uk-UA" dirty="0" smtClean="0"/>
              <a:t>ови: арабська</a:t>
            </a:r>
            <a:r>
              <a:rPr lang="en-US" dirty="0" smtClean="0"/>
              <a:t>,</a:t>
            </a:r>
            <a:r>
              <a:rPr lang="uk-UA" dirty="0" smtClean="0"/>
              <a:t> англійська</a:t>
            </a:r>
            <a:r>
              <a:rPr lang="ru-RU" dirty="0"/>
              <a:t> </a:t>
            </a:r>
            <a:r>
              <a:rPr lang="ru-RU" dirty="0" smtClean="0"/>
              <a:t>та </a:t>
            </a:r>
            <a:r>
              <a:rPr lang="uk-UA" dirty="0" smtClean="0"/>
              <a:t> французька.</a:t>
            </a:r>
            <a:r>
              <a:rPr lang="en-US" dirty="0" smtClean="0"/>
              <a:t> </a:t>
            </a:r>
            <a:endParaRPr lang="ru-RU" dirty="0" smtClean="0"/>
          </a:p>
          <a:p>
            <a:r>
              <a:rPr lang="uk-UA" dirty="0" smtClean="0"/>
              <a:t>Структура зайнятості - с</a:t>
            </a:r>
            <a:r>
              <a:rPr lang="ru-RU" dirty="0" err="1" smtClean="0"/>
              <a:t>фера</a:t>
            </a:r>
            <a:r>
              <a:rPr lang="ru-RU" dirty="0" smtClean="0"/>
              <a:t> </a:t>
            </a:r>
            <a:r>
              <a:rPr lang="ru-RU" dirty="0" err="1" smtClean="0"/>
              <a:t>послуг</a:t>
            </a:r>
            <a:r>
              <a:rPr lang="ru-RU" dirty="0" smtClean="0"/>
              <a:t> (60 </a:t>
            </a:r>
            <a:r>
              <a:rPr lang="uk-UA" dirty="0" smtClean="0"/>
              <a:t>%)</a:t>
            </a:r>
            <a:r>
              <a:rPr lang="en-US" dirty="0" smtClean="0"/>
              <a:t>, </a:t>
            </a:r>
            <a:r>
              <a:rPr lang="ru-RU" dirty="0" err="1" smtClean="0"/>
              <a:t>промисловість</a:t>
            </a:r>
            <a:r>
              <a:rPr lang="ru-RU" dirty="0" smtClean="0"/>
              <a:t> (30 %)</a:t>
            </a:r>
            <a:r>
              <a:rPr lang="uk-UA" dirty="0" smtClean="0"/>
              <a:t> </a:t>
            </a:r>
            <a:r>
              <a:rPr lang="en-US" dirty="0" smtClean="0"/>
              <a:t>, </a:t>
            </a:r>
            <a:r>
              <a:rPr lang="uk-UA" dirty="0" smtClean="0"/>
              <a:t>с</a:t>
            </a:r>
            <a:r>
              <a:rPr lang="en-US" dirty="0" smtClean="0"/>
              <a:t>/</a:t>
            </a:r>
            <a:r>
              <a:rPr lang="uk-UA" dirty="0" smtClean="0"/>
              <a:t>г (10 %).</a:t>
            </a:r>
          </a:p>
          <a:p>
            <a:endParaRPr lang="uk-UA" dirty="0" smtClean="0"/>
          </a:p>
          <a:p>
            <a:endParaRPr lang="uk-UA" dirty="0"/>
          </a:p>
          <a:p>
            <a:endParaRPr lang="en-US" dirty="0" smtClean="0"/>
          </a:p>
          <a:p>
            <a:endParaRPr lang="uk-UA" dirty="0"/>
          </a:p>
        </p:txBody>
      </p:sp>
    </p:spTree>
    <p:extLst>
      <p:ext uri="{BB962C8B-B14F-4D97-AF65-F5344CB8AC3E}">
        <p14:creationId xmlns="" xmlns:p14="http://schemas.microsoft.com/office/powerpoint/2010/main" val="356555889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124" y="-1"/>
            <a:ext cx="9161124" cy="6858001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01441" y="3401616"/>
            <a:ext cx="3442559" cy="345638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124" y="-1"/>
            <a:ext cx="3797036" cy="304831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5816" y="1718510"/>
            <a:ext cx="3165795" cy="361056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="" xmlns:p14="http://schemas.microsoft.com/office/powerpoint/2010/main" val="254232436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706090"/>
          </a:xfrm>
        </p:spPr>
        <p:txBody>
          <a:bodyPr/>
          <a:lstStyle/>
          <a:p>
            <a:pPr algn="ctr"/>
            <a:r>
              <a:rPr lang="uk-UA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Господарство</a:t>
            </a:r>
            <a:endParaRPr lang="uk-UA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859216" cy="4873752"/>
          </a:xfrm>
        </p:spPr>
        <p:txBody>
          <a:bodyPr/>
          <a:lstStyle/>
          <a:p>
            <a:pPr algn="ctr"/>
            <a:r>
              <a:rPr lang="uk-UA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Більшість країн Африки – аграрні</a:t>
            </a:r>
            <a:r>
              <a:rPr lang="en-U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uk-UA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деякі – аграрно-індустріальні.</a:t>
            </a:r>
          </a:p>
          <a:p>
            <a:pPr algn="ctr"/>
            <a:r>
              <a:rPr lang="uk-UA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Високий рівень індустріалізації.</a:t>
            </a:r>
          </a:p>
          <a:p>
            <a:pPr algn="ctr"/>
            <a:r>
              <a:rPr lang="uk-UA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Частка с</a:t>
            </a:r>
            <a:r>
              <a:rPr lang="en-U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/</a:t>
            </a:r>
            <a:r>
              <a:rPr lang="uk-UA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 в країнах на пд. </a:t>
            </a:r>
            <a:r>
              <a:rPr lang="uk-UA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</a:t>
            </a:r>
            <a:r>
              <a:rPr lang="uk-UA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ід Сахари становить 40 </a:t>
            </a:r>
            <a:r>
              <a:rPr lang="en-U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% </a:t>
            </a:r>
            <a:r>
              <a:rPr lang="uk-UA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ВВП</a:t>
            </a:r>
            <a:r>
              <a:rPr lang="en-U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uk-UA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промисловість – 20 </a:t>
            </a:r>
            <a:r>
              <a:rPr lang="en-U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%, </a:t>
            </a:r>
            <a:r>
              <a:rPr lang="uk-UA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сфера послуг – 39 </a:t>
            </a:r>
            <a:r>
              <a:rPr lang="en-U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%</a:t>
            </a:r>
            <a:r>
              <a:rPr lang="uk-UA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У країнах Пн. Африки: с</a:t>
            </a:r>
            <a:r>
              <a:rPr lang="en-U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/</a:t>
            </a:r>
            <a:r>
              <a:rPr lang="uk-UA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 - 15 %</a:t>
            </a:r>
            <a:r>
              <a:rPr lang="en-U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</a:t>
            </a:r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uk-UA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промисловість – 35 </a:t>
            </a:r>
            <a:r>
              <a:rPr lang="en-U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%,</a:t>
            </a:r>
            <a:r>
              <a:rPr lang="uk-UA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сфера послуг – 50 </a:t>
            </a:r>
            <a:r>
              <a:rPr lang="en-U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%</a:t>
            </a:r>
            <a:r>
              <a:rPr lang="uk-UA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endParaRPr lang="uk-UA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="" xmlns:p14="http://schemas.microsoft.com/office/powerpoint/2010/main" val="227989972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634082"/>
          </a:xfrm>
        </p:spPr>
        <p:txBody>
          <a:bodyPr/>
          <a:lstStyle/>
          <a:p>
            <a:pPr algn="ctr"/>
            <a:r>
              <a:rPr lang="uk-UA" dirty="0" smtClean="0"/>
              <a:t>ЗЕЗ</a:t>
            </a:r>
            <a:endParaRPr lang="uk-UA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457200" y="1268760"/>
            <a:ext cx="8291264" cy="5400600"/>
          </a:xfrm>
        </p:spPr>
        <p:txBody>
          <a:bodyPr>
            <a:normAutofit lnSpcReduction="10000"/>
          </a:bodyPr>
          <a:lstStyle/>
          <a:p>
            <a:r>
              <a:rPr lang="ru-RU" dirty="0" err="1"/>
              <a:t>Зовнішня</a:t>
            </a:r>
            <a:r>
              <a:rPr lang="ru-RU" dirty="0"/>
              <a:t> </a:t>
            </a:r>
            <a:r>
              <a:rPr lang="ru-RU" dirty="0" err="1"/>
              <a:t>торгівля</a:t>
            </a:r>
            <a:r>
              <a:rPr lang="ru-RU" dirty="0"/>
              <a:t> </a:t>
            </a:r>
            <a:r>
              <a:rPr lang="ru-RU" dirty="0" err="1"/>
              <a:t>орієнтована</a:t>
            </a:r>
            <a:r>
              <a:rPr lang="ru-RU" dirty="0"/>
              <a:t> </a:t>
            </a:r>
            <a:r>
              <a:rPr lang="ru-RU" dirty="0" err="1"/>
              <a:t>переважно</a:t>
            </a:r>
            <a:r>
              <a:rPr lang="ru-RU" dirty="0"/>
              <a:t> на </a:t>
            </a:r>
            <a:r>
              <a:rPr lang="ru-RU" dirty="0" err="1"/>
              <a:t>розвинуті</a:t>
            </a:r>
            <a:r>
              <a:rPr lang="ru-RU" dirty="0"/>
              <a:t> </a:t>
            </a:r>
            <a:r>
              <a:rPr lang="ru-RU" dirty="0" err="1"/>
              <a:t>країни</a:t>
            </a:r>
            <a:r>
              <a:rPr lang="ru-RU" dirty="0"/>
              <a:t> Заходу</a:t>
            </a:r>
            <a:r>
              <a:rPr lang="ru-RU" dirty="0" smtClean="0"/>
              <a:t>.</a:t>
            </a:r>
            <a:r>
              <a:rPr lang="ru-RU" dirty="0"/>
              <a:t> </a:t>
            </a:r>
            <a:r>
              <a:rPr lang="ru-RU" dirty="0" err="1"/>
              <a:t>Вартість</a:t>
            </a:r>
            <a:r>
              <a:rPr lang="ru-RU" dirty="0"/>
              <a:t> </a:t>
            </a:r>
            <a:r>
              <a:rPr lang="ru-RU" dirty="0" err="1"/>
              <a:t>експорту</a:t>
            </a:r>
            <a:r>
              <a:rPr lang="ru-RU" dirty="0"/>
              <a:t> — 31,6 млрд дол. </a:t>
            </a:r>
            <a:endParaRPr lang="ru-RU" dirty="0" smtClean="0"/>
          </a:p>
          <a:p>
            <a:r>
              <a:rPr lang="ru-RU" dirty="0" err="1" smtClean="0"/>
              <a:t>Експортують</a:t>
            </a:r>
            <a:r>
              <a:rPr lang="ru-RU" dirty="0" smtClean="0"/>
              <a:t> </a:t>
            </a:r>
            <a:r>
              <a:rPr lang="ru-RU" dirty="0" err="1"/>
              <a:t>переважно</a:t>
            </a:r>
            <a:r>
              <a:rPr lang="ru-RU" dirty="0" smtClean="0"/>
              <a:t>: </a:t>
            </a:r>
            <a:r>
              <a:rPr lang="ru-RU" dirty="0" err="1"/>
              <a:t>нафту</a:t>
            </a:r>
            <a:r>
              <a:rPr lang="ru-RU" dirty="0"/>
              <a:t>, </a:t>
            </a:r>
            <a:r>
              <a:rPr lang="ru-RU" dirty="0" err="1"/>
              <a:t>пальмову</a:t>
            </a:r>
            <a:r>
              <a:rPr lang="ru-RU" dirty="0"/>
              <a:t> </a:t>
            </a:r>
            <a:r>
              <a:rPr lang="ru-RU" dirty="0" err="1"/>
              <a:t>олію</a:t>
            </a:r>
            <a:r>
              <a:rPr lang="ru-RU" dirty="0"/>
              <a:t>, какао-</a:t>
            </a:r>
            <a:r>
              <a:rPr lang="ru-RU" dirty="0" err="1"/>
              <a:t>боби</a:t>
            </a:r>
            <a:r>
              <a:rPr lang="ru-RU" dirty="0"/>
              <a:t>, </a:t>
            </a:r>
            <a:r>
              <a:rPr lang="ru-RU" dirty="0" err="1"/>
              <a:t>бавовну</a:t>
            </a:r>
            <a:r>
              <a:rPr lang="ru-RU" dirty="0" smtClean="0"/>
              <a:t>, </a:t>
            </a:r>
            <a:r>
              <a:rPr lang="ru-RU" dirty="0" err="1"/>
              <a:t>алмази</a:t>
            </a:r>
            <a:r>
              <a:rPr lang="ru-RU" dirty="0"/>
              <a:t>, </a:t>
            </a:r>
            <a:r>
              <a:rPr lang="ru-RU" dirty="0" err="1"/>
              <a:t>залізну</a:t>
            </a:r>
            <a:r>
              <a:rPr lang="ru-RU" dirty="0"/>
              <a:t> руду, каучук, деревину, </a:t>
            </a:r>
            <a:r>
              <a:rPr lang="ru-RU" dirty="0" err="1"/>
              <a:t>каву</a:t>
            </a:r>
            <a:r>
              <a:rPr lang="ru-RU" dirty="0"/>
              <a:t>, </a:t>
            </a:r>
            <a:r>
              <a:rPr lang="ru-RU" dirty="0" smtClean="0"/>
              <a:t>какао-</a:t>
            </a:r>
            <a:r>
              <a:rPr lang="ru-RU" dirty="0" err="1" smtClean="0"/>
              <a:t>боби</a:t>
            </a:r>
            <a:r>
              <a:rPr lang="en-US" dirty="0" smtClean="0"/>
              <a:t>,</a:t>
            </a:r>
            <a:r>
              <a:rPr lang="uk-UA" dirty="0" smtClean="0"/>
              <a:t> </a:t>
            </a:r>
            <a:r>
              <a:rPr lang="uk-UA" dirty="0"/>
              <a:t>продукцію тваринництва</a:t>
            </a:r>
            <a:r>
              <a:rPr lang="uk-UA" dirty="0" smtClean="0"/>
              <a:t>, золото.</a:t>
            </a:r>
          </a:p>
          <a:p>
            <a:r>
              <a:rPr lang="uk-UA" dirty="0"/>
              <a:t>Імпорт становить 20,7 </a:t>
            </a:r>
            <a:r>
              <a:rPr lang="uk-UA" dirty="0" err="1"/>
              <a:t>млрд</a:t>
            </a:r>
            <a:r>
              <a:rPr lang="uk-UA" dirty="0"/>
              <a:t> дол. Це — нафтопродукти, продовольство, устаткування і транспортні засоби, промислові споживчі товари, будівельні матеріали, одяг, хімічні товари тощо</a:t>
            </a:r>
            <a:r>
              <a:rPr lang="uk-UA" dirty="0" smtClean="0"/>
              <a:t>.</a:t>
            </a:r>
          </a:p>
          <a:p>
            <a:r>
              <a:rPr lang="uk-UA" dirty="0"/>
              <a:t>Українські виробники найбільше своїх товарів продають у Ліберію та Нігерію. Найзначніші товарні обсяги надходять в Україну з Гвінеї, Гани й </a:t>
            </a:r>
            <a:r>
              <a:rPr lang="uk-UA" dirty="0" err="1"/>
              <a:t>Кот-д'Іуару</a:t>
            </a:r>
            <a:r>
              <a:rPr lang="uk-UA" dirty="0"/>
              <a:t>.</a:t>
            </a:r>
            <a:endParaRPr lang="uk-UA" dirty="0" smtClean="0"/>
          </a:p>
          <a:p>
            <a:endParaRPr lang="uk-UA" dirty="0"/>
          </a:p>
        </p:txBody>
      </p:sp>
    </p:spTree>
    <p:extLst>
      <p:ext uri="{BB962C8B-B14F-4D97-AF65-F5344CB8AC3E}">
        <p14:creationId xmlns="" xmlns:p14="http://schemas.microsoft.com/office/powerpoint/2010/main" val="36760121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Эркер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132</TotalTime>
  <Words>443</Words>
  <Application>Microsoft Office PowerPoint</Application>
  <PresentationFormat>Экран (4:3)</PresentationFormat>
  <Paragraphs>53</Paragraphs>
  <Slides>10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Эркер</vt:lpstr>
      <vt:lpstr>Презентація на тему: “Африка”</vt:lpstr>
      <vt:lpstr>Зміст</vt:lpstr>
      <vt:lpstr>Загальні відомості</vt:lpstr>
      <vt:lpstr>Клімат</vt:lpstr>
      <vt:lpstr>Природні ресурси</vt:lpstr>
      <vt:lpstr>Населення</vt:lpstr>
      <vt:lpstr>Слайд 7</vt:lpstr>
      <vt:lpstr>Господарство</vt:lpstr>
      <vt:lpstr>ЗЕЗ</vt:lpstr>
      <vt:lpstr>Слайд 10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на тему: “Африка”</dc:title>
  <dc:creator>Роман</dc:creator>
  <cp:lastModifiedBy>Роман</cp:lastModifiedBy>
  <cp:revision>16</cp:revision>
  <dcterms:created xsi:type="dcterms:W3CDTF">2013-05-05T16:08:09Z</dcterms:created>
  <dcterms:modified xsi:type="dcterms:W3CDTF">2013-05-05T18:37:38Z</dcterms:modified>
</cp:coreProperties>
</file>