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78" r:id="rId4"/>
    <p:sldId id="295" r:id="rId5"/>
    <p:sldId id="296" r:id="rId6"/>
    <p:sldId id="261" r:id="rId7"/>
    <p:sldId id="266" r:id="rId8"/>
    <p:sldId id="263" r:id="rId9"/>
    <p:sldId id="264" r:id="rId10"/>
    <p:sldId id="265" r:id="rId11"/>
    <p:sldId id="272" r:id="rId12"/>
    <p:sldId id="275" r:id="rId13"/>
    <p:sldId id="303" r:id="rId14"/>
    <p:sldId id="277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267" r:id="rId23"/>
    <p:sldId id="268" r:id="rId24"/>
    <p:sldId id="279" r:id="rId25"/>
    <p:sldId id="280" r:id="rId26"/>
    <p:sldId id="269" r:id="rId27"/>
    <p:sldId id="270" r:id="rId28"/>
    <p:sldId id="281" r:id="rId29"/>
    <p:sldId id="282" r:id="rId30"/>
    <p:sldId id="283" r:id="rId31"/>
    <p:sldId id="284" r:id="rId32"/>
    <p:sldId id="285" r:id="rId33"/>
    <p:sldId id="274" r:id="rId34"/>
    <p:sldId id="311" r:id="rId35"/>
    <p:sldId id="312" r:id="rId36"/>
    <p:sldId id="313" r:id="rId37"/>
    <p:sldId id="314" r:id="rId38"/>
    <p:sldId id="315" r:id="rId39"/>
    <p:sldId id="316" r:id="rId40"/>
    <p:sldId id="273" r:id="rId41"/>
    <p:sldId id="287" r:id="rId42"/>
    <p:sldId id="286" r:id="rId43"/>
    <p:sldId id="288" r:id="rId44"/>
    <p:sldId id="289" r:id="rId45"/>
    <p:sldId id="291" r:id="rId46"/>
    <p:sldId id="292" r:id="rId47"/>
    <p:sldId id="293" r:id="rId48"/>
    <p:sldId id="294" r:id="rId49"/>
    <p:sldId id="290" r:id="rId50"/>
    <p:sldId id="297" r:id="rId51"/>
    <p:sldId id="298" r:id="rId52"/>
    <p:sldId id="299" r:id="rId53"/>
    <p:sldId id="300" r:id="rId54"/>
    <p:sldId id="302" r:id="rId55"/>
    <p:sldId id="301" r:id="rId56"/>
    <p:sldId id="317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7"/>
    <a:srgbClr val="D5D5D5"/>
    <a:srgbClr val="EDEDED"/>
    <a:srgbClr val="595959"/>
    <a:srgbClr val="9B192F"/>
    <a:srgbClr val="A91B33"/>
    <a:srgbClr val="B91D37"/>
    <a:srgbClr val="8E162A"/>
    <a:srgbClr val="D4213D"/>
    <a:srgbClr val="D52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7" autoAdjust="0"/>
    <p:restoredTop sz="96187" autoAdjust="0"/>
  </p:normalViewPr>
  <p:slideViewPr>
    <p:cSldViewPr snapToGrid="0">
      <p:cViewPr varScale="1">
        <p:scale>
          <a:sx n="80" d="100"/>
          <a:sy n="80" d="100"/>
        </p:scale>
        <p:origin x="90" y="5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8127335078276465"/>
          <c:y val="3.5414339405451807E-2"/>
          <c:w val="0.39900377111061053"/>
          <c:h val="0.903200805625098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9B192F"/>
              </a:solidFill>
              <a:ln w="19050">
                <a:solidFill>
                  <a:schemeClr val="lt1"/>
                </a:solidFill>
              </a:ln>
              <a:effectLst>
                <a:outerShdw sx="1000" sy="1000" algn="ctr" rotWithShape="0">
                  <a:srgbClr val="000000"/>
                </a:outerShdw>
              </a:effectLst>
            </c:spPr>
          </c:dPt>
          <c:dPt>
            <c:idx val="1"/>
            <c:bubble3D val="0"/>
            <c:spPr>
              <a:solidFill>
                <a:srgbClr val="B91D37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3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Лист1!$A$2:$A$5</c:f>
              <c:strCache>
                <c:ptCount val="3"/>
                <c:pt idx="0">
                  <c:v>Поляки</c:v>
                </c:pt>
                <c:pt idx="1">
                  <c:v>Німці та Сілезці</c:v>
                </c:pt>
                <c:pt idx="2">
                  <c:v>Інші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96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l"/>
      <c:legendEntry>
        <c:idx val="3"/>
        <c:delete val="1"/>
      </c:legendEntry>
      <c:layout>
        <c:manualLayout>
          <c:xMode val="edge"/>
          <c:yMode val="edge"/>
          <c:x val="5.6321515204797036E-2"/>
          <c:y val="0.34925788833496291"/>
          <c:w val="0.22290385289917428"/>
          <c:h val="0.211767710934219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8127335078276454"/>
          <c:y val="3.5414339405451807E-2"/>
          <c:w val="0.39900377111061053"/>
          <c:h val="0.903200805625098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9B192F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B91D37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3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Лист1!$A$2:$A$5</c:f>
              <c:strCache>
                <c:ptCount val="3"/>
                <c:pt idx="0">
                  <c:v>до 14 років</c:v>
                </c:pt>
                <c:pt idx="1">
                  <c:v>від 15 до 64 років</c:v>
                </c:pt>
                <c:pt idx="2">
                  <c:v>більше 65 років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</c:v>
                </c:pt>
                <c:pt idx="1">
                  <c:v>70</c:v>
                </c:pt>
                <c:pt idx="2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l"/>
      <c:legendEntry>
        <c:idx val="3"/>
        <c:delete val="1"/>
      </c:legendEntry>
      <c:layout>
        <c:manualLayout>
          <c:xMode val="edge"/>
          <c:yMode val="edge"/>
          <c:x val="5.6321515204797029E-2"/>
          <c:y val="0.34925788833496285"/>
          <c:w val="0.22290385289917425"/>
          <c:h val="0.211767710934219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8127335078276454"/>
          <c:y val="3.5414339405451807E-2"/>
          <c:w val="0.39900377111061053"/>
          <c:h val="0.903200805625098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9B192F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B91D37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Лист1!$A$2:$A$3</c:f>
              <c:strCache>
                <c:ptCount val="2"/>
                <c:pt idx="0">
                  <c:v>Жінки</c:v>
                </c:pt>
                <c:pt idx="1">
                  <c:v>Чоловіки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51</c:v>
                </c:pt>
                <c:pt idx="1">
                  <c:v>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5.6321515204797029E-2"/>
          <c:y val="0.34925788833496285"/>
          <c:w val="0.22290385289917425"/>
          <c:h val="0.211767710934219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8127335078276454"/>
          <c:y val="3.5414339405451807E-2"/>
          <c:w val="0.39900377111061053"/>
          <c:h val="0.903200805625098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9B192F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B91D37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Лист1!$A$2:$A$4</c:f>
              <c:strCache>
                <c:ptCount val="3"/>
                <c:pt idx="0">
                  <c:v>Католицизм</c:v>
                </c:pt>
                <c:pt idx="1">
                  <c:v>Інші християнські конфесії</c:v>
                </c:pt>
                <c:pt idx="2">
                  <c:v>Інші не христинські конфесії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95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6.2579461338663394E-3"/>
          <c:y val="0.30948079975803"/>
          <c:w val="0.34237847450490588"/>
          <c:h val="0.307848579810629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8127335078276454"/>
          <c:y val="3.5414339405451807E-2"/>
          <c:w val="0.39900377111061053"/>
          <c:h val="0.903200805625098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9B192F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B91D37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Лист1!$A$2:$A$5</c:f>
              <c:strCache>
                <c:ptCount val="4"/>
                <c:pt idx="0">
                  <c:v>Промисловість</c:v>
                </c:pt>
                <c:pt idx="1">
                  <c:v>Торгівля і сфера послуг</c:v>
                </c:pt>
                <c:pt idx="2">
                  <c:v>Сільське господарство</c:v>
                </c:pt>
                <c:pt idx="3">
                  <c:v>Інші галузі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0.35</c:v>
                </c:pt>
                <c:pt idx="1">
                  <c:v>0.45</c:v>
                </c:pt>
                <c:pt idx="2">
                  <c:v>0.06</c:v>
                </c:pt>
                <c:pt idx="3">
                  <c:v>0.14000000000000001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3.wdp"/><Relationship Id="rId7" Type="http://schemas.microsoft.com/office/2007/relationships/hdphoto" Target="../media/hdphoto7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microsoft.com/office/2007/relationships/hdphoto" Target="../media/hdphoto6.wdp"/><Relationship Id="rId4" Type="http://schemas.openxmlformats.org/officeDocument/2006/relationships/image" Target="../media/image43.png"/><Relationship Id="rId9" Type="http://schemas.microsoft.com/office/2007/relationships/hdphoto" Target="../media/hdphoto8.wdp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0.xml"/><Relationship Id="rId3" Type="http://schemas.openxmlformats.org/officeDocument/2006/relationships/slide" Target="../slides/slide4.xml"/><Relationship Id="rId7" Type="http://schemas.openxmlformats.org/officeDocument/2006/relationships/slide" Target="../slides/slide33.xml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8.xml"/><Relationship Id="rId5" Type="http://schemas.openxmlformats.org/officeDocument/2006/relationships/slide" Target="../slides/slide22.xml"/><Relationship Id="rId4" Type="http://schemas.openxmlformats.org/officeDocument/2006/relationships/slide" Target="../slides/slide11.xml"/><Relationship Id="rId9" Type="http://schemas.openxmlformats.org/officeDocument/2006/relationships/slide" Target="../slides/slide50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02421"/>
            <a:ext cx="12192000" cy="3455581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1192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rgbClr val="FF0000"/>
                </a:solidFill>
              </a:defRPr>
            </a:lvl1pPr>
          </a:lstStyle>
          <a:p>
            <a:r>
              <a:rPr lang="ru-RU" dirty="0" err="1" smtClean="0"/>
              <a:t>пмп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chemeClr val="bg1">
                <a:tint val="90000"/>
                <a:lumMod val="110000"/>
              </a:schemeClr>
            </a:gs>
            <a:gs pos="58000">
              <a:srgbClr val="ECECEC"/>
            </a:gs>
            <a:gs pos="100000">
              <a:schemeClr val="bg1">
                <a:shade val="98000"/>
                <a:satMod val="110000"/>
                <a:lumMod val="86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297714"/>
            <a:ext cx="12192000" cy="765545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2" t="1" r="22270" b="8217"/>
          <a:stretch/>
        </p:blipFill>
        <p:spPr>
          <a:xfrm>
            <a:off x="913934" y="1937790"/>
            <a:ext cx="3503223" cy="4585855"/>
          </a:xfrm>
          <a:prstGeom prst="rect">
            <a:avLst/>
          </a:prstGeom>
          <a:effectLst>
            <a:outerShdw blurRad="330200" dist="38100" dir="2700000" sx="102000" sy="102000" algn="ctr" rotWithShape="0">
              <a:srgbClr val="000000">
                <a:alpha val="28000"/>
              </a:srgbClr>
            </a:outerShdw>
          </a:effectLst>
        </p:spPr>
      </p:pic>
      <p:sp>
        <p:nvSpPr>
          <p:cNvPr id="19" name="TextBox 18"/>
          <p:cNvSpPr txBox="1"/>
          <p:nvPr userDrawn="1"/>
        </p:nvSpPr>
        <p:spPr>
          <a:xfrm>
            <a:off x="428663" y="362560"/>
            <a:ext cx="5398540" cy="584775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Виконавча влада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7" name="Группа 26"/>
          <p:cNvGrpSpPr/>
          <p:nvPr userDrawn="1"/>
        </p:nvGrpSpPr>
        <p:grpSpPr>
          <a:xfrm>
            <a:off x="358800" y="1450945"/>
            <a:ext cx="4608955" cy="687191"/>
            <a:chOff x="358799" y="1450943"/>
            <a:chExt cx="4608955" cy="687191"/>
          </a:xfrm>
        </p:grpSpPr>
        <p:sp>
          <p:nvSpPr>
            <p:cNvPr id="5" name="Блок-схема: данные 4"/>
            <p:cNvSpPr/>
            <p:nvPr userDrawn="1"/>
          </p:nvSpPr>
          <p:spPr>
            <a:xfrm flipH="1">
              <a:off x="4539550" y="1640546"/>
              <a:ext cx="428204" cy="497588"/>
            </a:xfrm>
            <a:prstGeom prst="flowChartInputOutput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  <a:effectLst>
              <a:outerShdw blurRad="330200" dist="38100" dir="2700000" sx="103000" sy="103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24" name="Блок-схема: данные 23"/>
            <p:cNvSpPr/>
            <p:nvPr userDrawn="1"/>
          </p:nvSpPr>
          <p:spPr>
            <a:xfrm>
              <a:off x="358799" y="1640546"/>
              <a:ext cx="518762" cy="496938"/>
            </a:xfrm>
            <a:prstGeom prst="flowChartInputOutput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  <a:effectLst>
              <a:outerShdw blurRad="330200" dist="38100" dir="2700000" sx="103000" sy="103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23" name="Равнобедренный треугольник 22"/>
            <p:cNvSpPr/>
            <p:nvPr userDrawn="1"/>
          </p:nvSpPr>
          <p:spPr>
            <a:xfrm rot="18014212">
              <a:off x="4492095" y="1910735"/>
              <a:ext cx="194911" cy="190482"/>
            </a:xfrm>
            <a:prstGeom prst="triangle">
              <a:avLst/>
            </a:prstGeom>
            <a:solidFill>
              <a:srgbClr val="D4213D"/>
            </a:solidFill>
            <a:ln>
              <a:solidFill>
                <a:srgbClr val="D421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25" name="Равнобедренный треугольник 24"/>
            <p:cNvSpPr/>
            <p:nvPr userDrawn="1"/>
          </p:nvSpPr>
          <p:spPr>
            <a:xfrm rot="17191900">
              <a:off x="547775" y="1813586"/>
              <a:ext cx="342883" cy="248405"/>
            </a:xfrm>
            <a:prstGeom prst="triangle">
              <a:avLst/>
            </a:prstGeom>
            <a:solidFill>
              <a:srgbClr val="D4213D"/>
            </a:solidFill>
            <a:ln>
              <a:solidFill>
                <a:srgbClr val="D421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3" name="Прямоугольник 2"/>
            <p:cNvSpPr/>
            <p:nvPr userDrawn="1"/>
          </p:nvSpPr>
          <p:spPr>
            <a:xfrm>
              <a:off x="605642" y="1450943"/>
              <a:ext cx="4115269" cy="517358"/>
            </a:xfrm>
            <a:prstGeom prst="rect">
              <a:avLst/>
            </a:prstGeom>
            <a:solidFill>
              <a:srgbClr val="D1213E"/>
            </a:solidFill>
            <a:ln>
              <a:solidFill>
                <a:srgbClr val="C31F3A"/>
              </a:solidFill>
            </a:ln>
            <a:effectLst>
              <a:outerShdw blurRad="330200" dist="38100" dir="2700000" sx="102000" sy="102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4" name="TextBox 3"/>
          <p:cNvSpPr txBox="1"/>
          <p:nvPr userDrawn="1"/>
        </p:nvSpPr>
        <p:spPr>
          <a:xfrm>
            <a:off x="1865951" y="1509568"/>
            <a:ext cx="3874168" cy="400110"/>
          </a:xfrm>
          <a:prstGeom prst="rect">
            <a:avLst/>
          </a:prstGeom>
          <a:noFill/>
          <a:effectLst>
            <a:outerShdw blurRad="101600" dist="38100" dir="2700000" algn="ctr" rotWithShape="0">
              <a:srgbClr val="000000">
                <a:alpha val="41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Президент</a:t>
            </a:r>
            <a:endParaRPr lang="ru-RU" sz="2000" b="1" dirty="0" smtClean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6499398" y="1464930"/>
            <a:ext cx="4622042" cy="687191"/>
            <a:chOff x="345712" y="1450943"/>
            <a:chExt cx="4622042" cy="687191"/>
          </a:xfrm>
        </p:grpSpPr>
        <p:sp>
          <p:nvSpPr>
            <p:cNvPr id="29" name="Блок-схема: данные 28"/>
            <p:cNvSpPr/>
            <p:nvPr userDrawn="1"/>
          </p:nvSpPr>
          <p:spPr>
            <a:xfrm flipH="1">
              <a:off x="4539550" y="1640546"/>
              <a:ext cx="428204" cy="497588"/>
            </a:xfrm>
            <a:prstGeom prst="flowChartInputOutput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  <a:effectLst>
              <a:outerShdw blurRad="330200" dist="38100" dir="2700000" sx="103000" sy="103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30" name="Блок-схема: данные 29"/>
            <p:cNvSpPr/>
            <p:nvPr userDrawn="1"/>
          </p:nvSpPr>
          <p:spPr>
            <a:xfrm>
              <a:off x="345712" y="1627943"/>
              <a:ext cx="518762" cy="496938"/>
            </a:xfrm>
            <a:prstGeom prst="flowChartInputOutput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  <a:effectLst>
              <a:outerShdw blurRad="330200" dist="38100" dir="2700000" sx="103000" sy="103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31" name="Равнобедренный треугольник 30"/>
            <p:cNvSpPr/>
            <p:nvPr userDrawn="1"/>
          </p:nvSpPr>
          <p:spPr>
            <a:xfrm rot="18014212">
              <a:off x="4492095" y="1910735"/>
              <a:ext cx="194911" cy="190482"/>
            </a:xfrm>
            <a:prstGeom prst="triangle">
              <a:avLst/>
            </a:prstGeom>
            <a:solidFill>
              <a:srgbClr val="D4213D"/>
            </a:solidFill>
            <a:ln>
              <a:solidFill>
                <a:srgbClr val="D421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32" name="Равнобедренный треугольник 31"/>
            <p:cNvSpPr/>
            <p:nvPr userDrawn="1"/>
          </p:nvSpPr>
          <p:spPr>
            <a:xfrm rot="17191900">
              <a:off x="593004" y="1887978"/>
              <a:ext cx="213484" cy="207374"/>
            </a:xfrm>
            <a:prstGeom prst="triangle">
              <a:avLst/>
            </a:prstGeom>
            <a:solidFill>
              <a:srgbClr val="D4213D"/>
            </a:solidFill>
            <a:ln>
              <a:solidFill>
                <a:srgbClr val="D421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33" name="Прямоугольник 32"/>
            <p:cNvSpPr/>
            <p:nvPr userDrawn="1"/>
          </p:nvSpPr>
          <p:spPr>
            <a:xfrm>
              <a:off x="605642" y="1450943"/>
              <a:ext cx="4115269" cy="517358"/>
            </a:xfrm>
            <a:prstGeom prst="rect">
              <a:avLst/>
            </a:prstGeom>
            <a:solidFill>
              <a:srgbClr val="D1213E"/>
            </a:solidFill>
            <a:ln>
              <a:solidFill>
                <a:srgbClr val="C31F3A"/>
              </a:solidFill>
            </a:ln>
            <a:effectLst>
              <a:outerShdw blurRad="330200" dist="38100" dir="2700000" sx="102000" sy="102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34" name="TextBox 33"/>
          <p:cNvSpPr txBox="1"/>
          <p:nvPr userDrawn="1"/>
        </p:nvSpPr>
        <p:spPr>
          <a:xfrm>
            <a:off x="7499615" y="1513103"/>
            <a:ext cx="3658067" cy="400110"/>
          </a:xfrm>
          <a:prstGeom prst="rect">
            <a:avLst/>
          </a:prstGeom>
          <a:noFill/>
          <a:effectLst>
            <a:outerShdw blurRad="76200" dist="38100" dir="2700000" algn="ctr" rotWithShape="0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Рада міністрів (уряд)</a:t>
            </a:r>
            <a:endParaRPr lang="ru-RU" sz="2000" dirty="0" smtClean="0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6701641" y="1512824"/>
            <a:ext cx="4760038" cy="5459476"/>
            <a:chOff x="6701640" y="1512822"/>
            <a:chExt cx="4760038" cy="5459476"/>
          </a:xfrm>
        </p:grpSpPr>
        <p:pic>
          <p:nvPicPr>
            <p:cNvPr id="35" name="Рисунок 3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701640" y="1623854"/>
              <a:ext cx="4299729" cy="5348444"/>
            </a:xfrm>
            <a:prstGeom prst="rect">
              <a:avLst/>
            </a:prstGeom>
            <a:ln>
              <a:noFill/>
            </a:ln>
            <a:effectLst>
              <a:outerShdw blurRad="330200" dist="38100" dir="2700000" sx="102000" sy="102000" algn="tl" rotWithShape="0">
                <a:srgbClr val="333333">
                  <a:alpha val="28000"/>
                </a:srgbClr>
              </a:outerShdw>
            </a:effectLst>
          </p:spPr>
        </p:pic>
        <p:sp>
          <p:nvSpPr>
            <p:cNvPr id="21" name="TextBox 20"/>
            <p:cNvSpPr txBox="1"/>
            <p:nvPr userDrawn="1"/>
          </p:nvSpPr>
          <p:spPr>
            <a:xfrm>
              <a:off x="7803612" y="1512822"/>
              <a:ext cx="3658066" cy="400110"/>
            </a:xfrm>
            <a:prstGeom prst="rect">
              <a:avLst/>
            </a:prstGeom>
            <a:noFill/>
            <a:effectLst>
              <a:outerShdw blurRad="76200" dist="38100" dir="2700000" algn="ctr" rotWithShape="0">
                <a:srgbClr val="000000">
                  <a:alpha val="30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2000" b="1" dirty="0" smtClean="0">
                  <a:solidFill>
                    <a:schemeClr val="bg1">
                      <a:lumMod val="95000"/>
                    </a:schemeClr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Дональд Туск</a:t>
              </a:r>
              <a:endParaRPr lang="ru-RU" sz="20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4061061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0979"/>
            <a:ext cx="12192000" cy="81132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672656"/>
            <a:ext cx="12192000" cy="169958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Box 3"/>
          <p:cNvSpPr txBox="1"/>
          <p:nvPr userDrawn="1"/>
        </p:nvSpPr>
        <p:spPr>
          <a:xfrm>
            <a:off x="585759" y="5858729"/>
            <a:ext cx="5398540" cy="707886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Географія</a:t>
            </a:r>
            <a:r>
              <a:rPr lang="uk-UA" sz="4000" b="1" baseline="0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Польщі</a:t>
            </a:r>
            <a:endParaRPr lang="ru-RU" sz="40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591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175" y="-313823"/>
            <a:ext cx="6863132" cy="66845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" name="Группа 6"/>
          <p:cNvGrpSpPr/>
          <p:nvPr userDrawn="1"/>
        </p:nvGrpSpPr>
        <p:grpSpPr>
          <a:xfrm>
            <a:off x="3427901" y="739336"/>
            <a:ext cx="1047307" cy="786809"/>
            <a:chOff x="5289697" y="733646"/>
            <a:chExt cx="1047307" cy="786809"/>
          </a:xfrm>
          <a:effectLst>
            <a:outerShdw blurRad="342900" dist="38100" dir="2700000" sx="102000" sy="102000" algn="tl" rotWithShape="0">
              <a:prstClr val="black">
                <a:alpha val="47000"/>
              </a:prstClr>
            </a:outerShdw>
          </a:effectLst>
        </p:grpSpPr>
        <p:sp>
          <p:nvSpPr>
            <p:cNvPr id="8" name="Блок-схема: решение 7"/>
            <p:cNvSpPr/>
            <p:nvPr userDrawn="1"/>
          </p:nvSpPr>
          <p:spPr>
            <a:xfrm>
              <a:off x="5475767" y="733646"/>
              <a:ext cx="861237" cy="786809"/>
            </a:xfrm>
            <a:prstGeom prst="flowChartDecision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9" name="Прямоугольник 8"/>
            <p:cNvSpPr/>
            <p:nvPr userDrawn="1"/>
          </p:nvSpPr>
          <p:spPr>
            <a:xfrm>
              <a:off x="5289697" y="733646"/>
              <a:ext cx="600459" cy="786809"/>
            </a:xfrm>
            <a:prstGeom prst="rect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10" name="Равнобедренный треугольник 9"/>
          <p:cNvSpPr/>
          <p:nvPr userDrawn="1"/>
        </p:nvSpPr>
        <p:spPr>
          <a:xfrm rot="4748351">
            <a:off x="3353903" y="853825"/>
            <a:ext cx="632327" cy="608907"/>
          </a:xfrm>
          <a:prstGeom prst="triangle">
            <a:avLst/>
          </a:prstGeom>
          <a:solidFill>
            <a:srgbClr val="C31F3A"/>
          </a:solidFill>
          <a:ln>
            <a:solidFill>
              <a:srgbClr val="C31F3A"/>
            </a:solidFill>
          </a:ln>
          <a:effectLst>
            <a:outerShdw blurRad="50800" dist="50800" dir="5400000" sx="9000" sy="9000" algn="ctr" rotWithShape="0">
              <a:srgbClr val="000000">
                <a:alpha val="9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-1" y="356564"/>
            <a:ext cx="3964845" cy="765545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024393" y="383834"/>
            <a:ext cx="2535815" cy="584775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Рельєф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0359" y="1932723"/>
            <a:ext cx="5849008" cy="3108543"/>
          </a:xfrm>
          <a:prstGeom prst="rect">
            <a:avLst/>
          </a:prstGeom>
          <a:noFill/>
          <a:effectLst>
            <a:outerShdw blurRad="76200" dist="38100" dir="2700000" algn="ctr" rotWithShape="0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189" marR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uk-UA" sz="2800" b="1" dirty="0" smtClean="0">
                <a:solidFill>
                  <a:srgbClr val="C31F3A"/>
                </a:solidFill>
                <a:effectLst/>
              </a:rPr>
              <a:t>Польща — рівнинно-низовинна країна.</a:t>
            </a:r>
          </a:p>
          <a:p>
            <a:pPr marL="457189" marR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uk-UA" sz="2800" b="1" dirty="0" smtClean="0">
              <a:solidFill>
                <a:srgbClr val="C31F3A"/>
              </a:solidFill>
              <a:effectLst/>
            </a:endParaRPr>
          </a:p>
          <a:p>
            <a:pPr marL="457189" marR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uk-UA" sz="2800" b="1" dirty="0" smtClean="0">
                <a:solidFill>
                  <a:srgbClr val="C31F3A"/>
                </a:solidFill>
                <a:effectLst/>
              </a:rPr>
              <a:t>¾</a:t>
            </a:r>
            <a:r>
              <a:rPr lang="uk-UA" sz="2800" b="1" baseline="0" dirty="0" smtClean="0">
                <a:solidFill>
                  <a:srgbClr val="C31F3A"/>
                </a:solidFill>
                <a:effectLst/>
              </a:rPr>
              <a:t> площі країни займають низовини</a:t>
            </a:r>
          </a:p>
          <a:p>
            <a:pPr marL="457189" marR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uk-UA" sz="2800" b="1" baseline="0" dirty="0" smtClean="0">
              <a:solidFill>
                <a:srgbClr val="C31F3A"/>
              </a:solidFill>
              <a:effectLst/>
            </a:endParaRPr>
          </a:p>
          <a:p>
            <a:pPr marL="457189" marR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uk-UA" sz="2800" b="1" baseline="0" dirty="0" smtClean="0">
                <a:solidFill>
                  <a:srgbClr val="C31F3A"/>
                </a:solidFill>
                <a:effectLst/>
              </a:rPr>
              <a:t>5%  височини</a:t>
            </a:r>
            <a:endParaRPr lang="uk-UA" sz="2800" b="1" dirty="0" smtClean="0">
              <a:solidFill>
                <a:srgbClr val="C31F3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68646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7"/>
          <a:stretch/>
        </p:blipFill>
        <p:spPr>
          <a:xfrm>
            <a:off x="869353" y="1063257"/>
            <a:ext cx="10453297" cy="5372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 userDrawn="1"/>
        </p:nvSpPr>
        <p:spPr>
          <a:xfrm>
            <a:off x="0" y="297714"/>
            <a:ext cx="12192000" cy="765545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177800" dist="381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7" name="TextBox 6"/>
          <p:cNvSpPr txBox="1"/>
          <p:nvPr userDrawn="1"/>
        </p:nvSpPr>
        <p:spPr>
          <a:xfrm>
            <a:off x="428663" y="362560"/>
            <a:ext cx="5398540" cy="584775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Найвища точка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619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4" b="11698"/>
          <a:stretch/>
        </p:blipFill>
        <p:spPr>
          <a:xfrm>
            <a:off x="1236453" y="1012179"/>
            <a:ext cx="10086196" cy="5423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 userDrawn="1"/>
        </p:nvSpPr>
        <p:spPr>
          <a:xfrm>
            <a:off x="0" y="297714"/>
            <a:ext cx="12192000" cy="765545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177800" dist="381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7" name="TextBox 6"/>
          <p:cNvSpPr txBox="1"/>
          <p:nvPr userDrawn="1"/>
        </p:nvSpPr>
        <p:spPr>
          <a:xfrm>
            <a:off x="428663" y="362559"/>
            <a:ext cx="5398540" cy="584775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гора Риси ( 2499м. )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699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3427901" y="739336"/>
            <a:ext cx="1047307" cy="786809"/>
            <a:chOff x="5289697" y="733646"/>
            <a:chExt cx="1047307" cy="786809"/>
          </a:xfrm>
          <a:effectLst>
            <a:outerShdw blurRad="342900" dist="38100" dir="2700000" sx="102000" sy="102000" algn="tl" rotWithShape="0">
              <a:prstClr val="black">
                <a:alpha val="47000"/>
              </a:prstClr>
            </a:outerShdw>
          </a:effectLst>
        </p:grpSpPr>
        <p:sp>
          <p:nvSpPr>
            <p:cNvPr id="8" name="Блок-схема: решение 7"/>
            <p:cNvSpPr/>
            <p:nvPr userDrawn="1"/>
          </p:nvSpPr>
          <p:spPr>
            <a:xfrm>
              <a:off x="5475767" y="733646"/>
              <a:ext cx="861237" cy="786809"/>
            </a:xfrm>
            <a:prstGeom prst="flowChartDecision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9" name="Прямоугольник 8"/>
            <p:cNvSpPr/>
            <p:nvPr userDrawn="1"/>
          </p:nvSpPr>
          <p:spPr>
            <a:xfrm>
              <a:off x="5289697" y="733646"/>
              <a:ext cx="600459" cy="786809"/>
            </a:xfrm>
            <a:prstGeom prst="rect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10" name="Равнобедренный треугольник 9"/>
          <p:cNvSpPr/>
          <p:nvPr userDrawn="1"/>
        </p:nvSpPr>
        <p:spPr>
          <a:xfrm rot="4748351">
            <a:off x="3353903" y="853825"/>
            <a:ext cx="632327" cy="608907"/>
          </a:xfrm>
          <a:prstGeom prst="triangle">
            <a:avLst/>
          </a:prstGeom>
          <a:solidFill>
            <a:srgbClr val="C31F3A"/>
          </a:solidFill>
          <a:ln>
            <a:solidFill>
              <a:srgbClr val="C31F3A"/>
            </a:solidFill>
          </a:ln>
          <a:effectLst>
            <a:outerShdw blurRad="50800" dist="50800" dir="5400000" sx="9000" sy="9000" algn="ctr" rotWithShape="0">
              <a:srgbClr val="000000">
                <a:alpha val="9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-1" y="356564"/>
            <a:ext cx="3964845" cy="765545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40523" y="419145"/>
            <a:ext cx="2913820" cy="584775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Гідрографія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0359" y="1932722"/>
            <a:ext cx="5943600" cy="3539430"/>
          </a:xfrm>
          <a:prstGeom prst="rect">
            <a:avLst/>
          </a:prstGeom>
          <a:noFill/>
          <a:effectLst>
            <a:outerShdw blurRad="76200" dist="38100" dir="2700000" algn="ctr" rotWithShape="0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189" marR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uk-UA" sz="2800" b="1" dirty="0" smtClean="0">
                <a:solidFill>
                  <a:srgbClr val="C31F3A"/>
                </a:solidFill>
                <a:effectLst/>
              </a:rPr>
              <a:t>Країна має густу річкову мережу</a:t>
            </a:r>
            <a:r>
              <a:rPr lang="en-US" sz="2800" b="1" dirty="0" smtClean="0">
                <a:solidFill>
                  <a:srgbClr val="C31F3A"/>
                </a:solidFill>
                <a:effectLst/>
              </a:rPr>
              <a:t>;</a:t>
            </a:r>
          </a:p>
          <a:p>
            <a:pPr marL="457189" marR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2800" dirty="0" smtClean="0"/>
          </a:p>
          <a:p>
            <a:pPr marL="457189" marR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uk-UA" sz="2800" b="1" dirty="0" smtClean="0">
                <a:solidFill>
                  <a:srgbClr val="C31F3A"/>
                </a:solidFill>
                <a:effectLst/>
              </a:rPr>
              <a:t>Головні річки</a:t>
            </a:r>
            <a:r>
              <a:rPr lang="uk-UA" sz="2800" b="1" baseline="0" dirty="0" smtClean="0">
                <a:solidFill>
                  <a:srgbClr val="C31F3A"/>
                </a:solidFill>
                <a:effectLst/>
              </a:rPr>
              <a:t> — Вісла, Одер, Варта, Західний Буг та Сян</a:t>
            </a:r>
            <a:r>
              <a:rPr lang="en-US" sz="2800" b="1" baseline="0" dirty="0" smtClean="0">
                <a:solidFill>
                  <a:srgbClr val="C31F3A"/>
                </a:solidFill>
                <a:effectLst/>
              </a:rPr>
              <a:t>;</a:t>
            </a:r>
            <a:r>
              <a:rPr lang="uk-UA" sz="2800" b="1" dirty="0" smtClean="0">
                <a:solidFill>
                  <a:srgbClr val="C31F3A"/>
                </a:solidFill>
                <a:effectLst/>
              </a:rPr>
              <a:t> </a:t>
            </a:r>
          </a:p>
          <a:p>
            <a:pPr marL="457189" marR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uk-UA" sz="2800" b="1" dirty="0" smtClean="0">
              <a:solidFill>
                <a:srgbClr val="C31F3A"/>
              </a:solidFill>
              <a:effectLst/>
            </a:endParaRPr>
          </a:p>
          <a:p>
            <a:pPr marL="457189" marR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800" b="1" dirty="0" smtClean="0">
                <a:solidFill>
                  <a:srgbClr val="C31F3A"/>
                </a:solidFill>
                <a:effectLst/>
              </a:rPr>
              <a:t>Озеро з найбільшою глибиною  -  Гандзя (понад 100м.)</a:t>
            </a:r>
          </a:p>
          <a:p>
            <a:pPr marL="457189" marR="0" indent="-457189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uk-UA" sz="2800" b="1" dirty="0" smtClean="0">
              <a:solidFill>
                <a:srgbClr val="C31F3A"/>
              </a:solidFill>
              <a:effectLst/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588" y="356562"/>
            <a:ext cx="5871089" cy="54111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7212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3427901" y="739336"/>
            <a:ext cx="1047307" cy="786809"/>
            <a:chOff x="5289697" y="733646"/>
            <a:chExt cx="1047307" cy="786809"/>
          </a:xfrm>
          <a:effectLst>
            <a:outerShdw blurRad="342900" dist="38100" dir="2700000" sx="102000" sy="102000" algn="tl" rotWithShape="0">
              <a:prstClr val="black">
                <a:alpha val="47000"/>
              </a:prstClr>
            </a:outerShdw>
          </a:effectLst>
        </p:grpSpPr>
        <p:sp>
          <p:nvSpPr>
            <p:cNvPr id="8" name="Блок-схема: решение 7"/>
            <p:cNvSpPr/>
            <p:nvPr userDrawn="1"/>
          </p:nvSpPr>
          <p:spPr>
            <a:xfrm>
              <a:off x="5475767" y="733646"/>
              <a:ext cx="861237" cy="786809"/>
            </a:xfrm>
            <a:prstGeom prst="flowChartDecision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9" name="Прямоугольник 8"/>
            <p:cNvSpPr/>
            <p:nvPr userDrawn="1"/>
          </p:nvSpPr>
          <p:spPr>
            <a:xfrm>
              <a:off x="5289697" y="733646"/>
              <a:ext cx="600459" cy="786809"/>
            </a:xfrm>
            <a:prstGeom prst="rect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10" name="Равнобедренный треугольник 9"/>
          <p:cNvSpPr/>
          <p:nvPr userDrawn="1"/>
        </p:nvSpPr>
        <p:spPr>
          <a:xfrm rot="4748351">
            <a:off x="3353903" y="853825"/>
            <a:ext cx="632327" cy="608907"/>
          </a:xfrm>
          <a:prstGeom prst="triangle">
            <a:avLst/>
          </a:prstGeom>
          <a:solidFill>
            <a:srgbClr val="C31F3A"/>
          </a:solidFill>
          <a:ln>
            <a:solidFill>
              <a:srgbClr val="C31F3A"/>
            </a:solidFill>
          </a:ln>
          <a:effectLst>
            <a:outerShdw blurRad="50800" dist="50800" dir="5400000" sx="9000" sy="9000" algn="ctr" rotWithShape="0">
              <a:srgbClr val="000000">
                <a:alpha val="9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-1" y="356564"/>
            <a:ext cx="3964845" cy="765545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40523" y="419146"/>
            <a:ext cx="2913820" cy="584775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Клімат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602244" y="3067839"/>
            <a:ext cx="6251771" cy="1815882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3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sz="2800" b="1" dirty="0" err="1" smtClean="0">
                <a:solidFill>
                  <a:srgbClr val="C31F3A"/>
                </a:solidFill>
                <a:effectLst/>
              </a:rPr>
              <a:t>Середні</a:t>
            </a:r>
            <a:r>
              <a:rPr lang="ru-RU" sz="2800" b="1" dirty="0" smtClean="0">
                <a:solidFill>
                  <a:srgbClr val="C31F3A"/>
                </a:solidFill>
                <a:effectLst/>
              </a:rPr>
              <a:t> </a:t>
            </a:r>
            <a:r>
              <a:rPr lang="ru-RU" sz="2800" b="1" dirty="0" err="1" smtClean="0">
                <a:solidFill>
                  <a:srgbClr val="C31F3A"/>
                </a:solidFill>
                <a:effectLst/>
              </a:rPr>
              <a:t>темпетатури</a:t>
            </a:r>
            <a:r>
              <a:rPr lang="ru-RU" sz="2800" b="1" dirty="0" smtClean="0">
                <a:solidFill>
                  <a:srgbClr val="C31F3A"/>
                </a:solidFill>
                <a:effectLst/>
              </a:rPr>
              <a:t> :</a:t>
            </a:r>
          </a:p>
          <a:p>
            <a:endParaRPr lang="ru-RU" sz="2800" b="1" dirty="0" smtClean="0">
              <a:solidFill>
                <a:srgbClr val="C31F3A"/>
              </a:solidFill>
              <a:effectLst/>
            </a:endParaRPr>
          </a:p>
          <a:p>
            <a:r>
              <a:rPr lang="ru-RU" sz="2800" b="1" dirty="0" smtClean="0">
                <a:solidFill>
                  <a:srgbClr val="C31F3A"/>
                </a:solidFill>
                <a:effectLst/>
              </a:rPr>
              <a:t>       - </a:t>
            </a:r>
            <a:r>
              <a:rPr lang="ru-RU" sz="2800" b="1" dirty="0" err="1" smtClean="0">
                <a:solidFill>
                  <a:srgbClr val="C31F3A"/>
                </a:solidFill>
                <a:effectLst/>
              </a:rPr>
              <a:t>влітку</a:t>
            </a:r>
            <a:r>
              <a:rPr lang="ru-RU" sz="2800" b="1" dirty="0" smtClean="0">
                <a:solidFill>
                  <a:srgbClr val="C31F3A"/>
                </a:solidFill>
                <a:effectLst/>
              </a:rPr>
              <a:t> </a:t>
            </a:r>
            <a:r>
              <a:rPr lang="ru-RU" sz="2800" b="1" dirty="0" err="1" smtClean="0">
                <a:solidFill>
                  <a:srgbClr val="C31F3A"/>
                </a:solidFill>
                <a:effectLst/>
              </a:rPr>
              <a:t>від</a:t>
            </a:r>
            <a:r>
              <a:rPr lang="ru-RU" sz="2800" b="1" dirty="0" smtClean="0">
                <a:solidFill>
                  <a:srgbClr val="C31F3A"/>
                </a:solidFill>
                <a:effectLst/>
              </a:rPr>
              <a:t> +17 °С до +19 °С</a:t>
            </a:r>
          </a:p>
          <a:p>
            <a:r>
              <a:rPr lang="ru-RU" sz="2800" b="1" dirty="0" smtClean="0">
                <a:solidFill>
                  <a:srgbClr val="C31F3A"/>
                </a:solidFill>
                <a:effectLst/>
              </a:rPr>
              <a:t>        -</a:t>
            </a:r>
            <a:r>
              <a:rPr lang="ru-RU" sz="2800" b="1" dirty="0" err="1" smtClean="0">
                <a:solidFill>
                  <a:srgbClr val="C31F3A"/>
                </a:solidFill>
                <a:effectLst/>
              </a:rPr>
              <a:t>узимку</a:t>
            </a:r>
            <a:r>
              <a:rPr lang="ru-RU" sz="2800" b="1" dirty="0" smtClean="0">
                <a:solidFill>
                  <a:srgbClr val="C31F3A"/>
                </a:solidFill>
                <a:effectLst/>
              </a:rPr>
              <a:t> </a:t>
            </a:r>
            <a:r>
              <a:rPr lang="ru-RU" sz="2800" b="1" dirty="0" err="1" smtClean="0">
                <a:solidFill>
                  <a:srgbClr val="C31F3A"/>
                </a:solidFill>
                <a:effectLst/>
              </a:rPr>
              <a:t>від</a:t>
            </a:r>
            <a:r>
              <a:rPr lang="ru-RU" sz="2800" b="1" dirty="0" smtClean="0">
                <a:solidFill>
                  <a:srgbClr val="C31F3A"/>
                </a:solidFill>
                <a:effectLst/>
              </a:rPr>
              <a:t>  0°С до -5 °С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278792" y="1002924"/>
            <a:ext cx="6251771" cy="523220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3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sz="2800" b="1" dirty="0" err="1" smtClean="0">
                <a:solidFill>
                  <a:srgbClr val="C31F3A"/>
                </a:solidFill>
                <a:effectLst/>
              </a:rPr>
              <a:t>Помірно-континентальний</a:t>
            </a:r>
            <a:endParaRPr lang="ru-RU" sz="2800" b="1" dirty="0" smtClean="0">
              <a:solidFill>
                <a:srgbClr val="C31F3A"/>
              </a:solidFill>
              <a:effectLst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6278793" y="3103840"/>
            <a:ext cx="6251771" cy="1384995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3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sz="2800" b="1" dirty="0" err="1" smtClean="0">
                <a:solidFill>
                  <a:srgbClr val="C31F3A"/>
                </a:solidFill>
                <a:effectLst/>
              </a:rPr>
              <a:t>Річна</a:t>
            </a:r>
            <a:r>
              <a:rPr lang="ru-RU" sz="2800" b="1" dirty="0" smtClean="0">
                <a:solidFill>
                  <a:srgbClr val="C31F3A"/>
                </a:solidFill>
                <a:effectLst/>
              </a:rPr>
              <a:t> </a:t>
            </a:r>
            <a:r>
              <a:rPr lang="ru-RU" sz="2800" b="1" dirty="0" err="1" smtClean="0">
                <a:solidFill>
                  <a:srgbClr val="C31F3A"/>
                </a:solidFill>
                <a:effectLst/>
              </a:rPr>
              <a:t>кількість</a:t>
            </a:r>
            <a:r>
              <a:rPr lang="ru-RU" sz="2800" b="1" dirty="0" smtClean="0">
                <a:solidFill>
                  <a:srgbClr val="C31F3A"/>
                </a:solidFill>
                <a:effectLst/>
              </a:rPr>
              <a:t> </a:t>
            </a:r>
            <a:r>
              <a:rPr lang="ru-RU" sz="2800" b="1" dirty="0" err="1" smtClean="0">
                <a:solidFill>
                  <a:srgbClr val="C31F3A"/>
                </a:solidFill>
                <a:effectLst/>
              </a:rPr>
              <a:t>опадів</a:t>
            </a:r>
            <a:r>
              <a:rPr lang="ru-RU" sz="2800" b="1" dirty="0" smtClean="0">
                <a:solidFill>
                  <a:srgbClr val="C31F3A"/>
                </a:solidFill>
                <a:effectLst/>
              </a:rPr>
              <a:t> </a:t>
            </a:r>
            <a:r>
              <a:rPr lang="ru-RU" sz="2800" b="1" dirty="0" err="1" smtClean="0">
                <a:solidFill>
                  <a:srgbClr val="C31F3A"/>
                </a:solidFill>
                <a:effectLst/>
              </a:rPr>
              <a:t>складає</a:t>
            </a:r>
            <a:r>
              <a:rPr lang="ru-RU" sz="2800" b="1" dirty="0" smtClean="0">
                <a:solidFill>
                  <a:srgbClr val="C31F3A"/>
                </a:solidFill>
                <a:effectLst/>
              </a:rPr>
              <a:t> </a:t>
            </a:r>
            <a:r>
              <a:rPr lang="ru-RU" sz="2800" b="1" dirty="0" err="1" smtClean="0">
                <a:solidFill>
                  <a:srgbClr val="C31F3A"/>
                </a:solidFill>
                <a:effectLst/>
              </a:rPr>
              <a:t>близько</a:t>
            </a:r>
            <a:r>
              <a:rPr lang="ru-RU" sz="2800" b="1" dirty="0" smtClean="0">
                <a:solidFill>
                  <a:srgbClr val="C31F3A"/>
                </a:solidFill>
                <a:effectLst/>
              </a:rPr>
              <a:t> 600 мм. (в </a:t>
            </a:r>
            <a:r>
              <a:rPr lang="ru-RU" sz="2800" b="1" dirty="0" err="1" smtClean="0">
                <a:solidFill>
                  <a:srgbClr val="C31F3A"/>
                </a:solidFill>
                <a:effectLst/>
              </a:rPr>
              <a:t>гірських</a:t>
            </a:r>
            <a:r>
              <a:rPr lang="ru-RU" sz="2800" b="1" dirty="0" smtClean="0">
                <a:solidFill>
                  <a:srgbClr val="C31F3A"/>
                </a:solidFill>
                <a:effectLst/>
              </a:rPr>
              <a:t> </a:t>
            </a:r>
            <a:r>
              <a:rPr lang="ru-RU" sz="2800" b="1" dirty="0" err="1" smtClean="0">
                <a:solidFill>
                  <a:srgbClr val="C31F3A"/>
                </a:solidFill>
                <a:effectLst/>
              </a:rPr>
              <a:t>регіонах</a:t>
            </a:r>
            <a:r>
              <a:rPr lang="ru-RU" sz="2800" b="1" dirty="0" smtClean="0">
                <a:solidFill>
                  <a:srgbClr val="C31F3A"/>
                </a:solidFill>
                <a:effectLst/>
              </a:rPr>
              <a:t> 750 – 800 мм.)</a:t>
            </a:r>
          </a:p>
        </p:txBody>
      </p:sp>
    </p:spTree>
    <p:extLst>
      <p:ext uri="{BB962C8B-B14F-4D97-AF65-F5344CB8AC3E}">
        <p14:creationId xmlns:p14="http://schemas.microsoft.com/office/powerpoint/2010/main" val="378921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947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5672656"/>
            <a:ext cx="12192000" cy="169958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Box 3"/>
          <p:cNvSpPr txBox="1"/>
          <p:nvPr userDrawn="1"/>
        </p:nvSpPr>
        <p:spPr>
          <a:xfrm>
            <a:off x="585757" y="5858728"/>
            <a:ext cx="6530659" cy="707886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Населення</a:t>
            </a:r>
            <a:endParaRPr lang="ru-RU" sz="40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73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5909881" y="692016"/>
            <a:ext cx="1047307" cy="786809"/>
            <a:chOff x="5289697" y="733646"/>
            <a:chExt cx="1047307" cy="786809"/>
          </a:xfrm>
          <a:effectLst>
            <a:outerShdw blurRad="342900" dist="38100" dir="2700000" sx="102000" sy="102000" algn="tl" rotWithShape="0">
              <a:prstClr val="black">
                <a:alpha val="47000"/>
              </a:prstClr>
            </a:outerShdw>
          </a:effectLst>
        </p:grpSpPr>
        <p:sp>
          <p:nvSpPr>
            <p:cNvPr id="8" name="Блок-схема: решение 7"/>
            <p:cNvSpPr/>
            <p:nvPr userDrawn="1"/>
          </p:nvSpPr>
          <p:spPr>
            <a:xfrm>
              <a:off x="5475767" y="733646"/>
              <a:ext cx="861237" cy="786809"/>
            </a:xfrm>
            <a:prstGeom prst="flowChartDecision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9" name="Прямоугольник 8"/>
            <p:cNvSpPr/>
            <p:nvPr userDrawn="1"/>
          </p:nvSpPr>
          <p:spPr>
            <a:xfrm>
              <a:off x="5289697" y="733646"/>
              <a:ext cx="600459" cy="786809"/>
            </a:xfrm>
            <a:prstGeom prst="rect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10" name="Равнобедренный треугольник 9"/>
          <p:cNvSpPr/>
          <p:nvPr userDrawn="1"/>
        </p:nvSpPr>
        <p:spPr>
          <a:xfrm rot="4748351">
            <a:off x="5835885" y="806505"/>
            <a:ext cx="632327" cy="608907"/>
          </a:xfrm>
          <a:prstGeom prst="triangle">
            <a:avLst/>
          </a:prstGeom>
          <a:solidFill>
            <a:srgbClr val="C31F3A"/>
          </a:solidFill>
          <a:ln>
            <a:solidFill>
              <a:srgbClr val="C31F3A"/>
            </a:solidFill>
          </a:ln>
          <a:effectLst>
            <a:outerShdw blurRad="50800" dist="50800" dir="5400000" sx="9000" sy="9000" algn="ctr" rotWithShape="0">
              <a:srgbClr val="000000">
                <a:alpha val="9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2" y="254859"/>
            <a:ext cx="6433535" cy="765545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01261" y="324747"/>
            <a:ext cx="5777531" cy="584775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Національний склад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3" name="Диаграмма 12"/>
          <p:cNvGraphicFramePr/>
          <p:nvPr userDrawn="1">
            <p:extLst>
              <p:ext uri="{D42A27DB-BD31-4B8C-83A1-F6EECF244321}">
                <p14:modId xmlns:p14="http://schemas.microsoft.com/office/powerpoint/2010/main" val="2551080465"/>
              </p:ext>
            </p:extLst>
          </p:nvPr>
        </p:nvGraphicFramePr>
        <p:xfrm>
          <a:off x="15482" y="1478824"/>
          <a:ext cx="12176519" cy="5379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3132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5909881" y="692016"/>
            <a:ext cx="1047307" cy="786809"/>
            <a:chOff x="5289697" y="733646"/>
            <a:chExt cx="1047307" cy="786809"/>
          </a:xfrm>
          <a:effectLst>
            <a:outerShdw blurRad="342900" dist="38100" dir="2700000" sx="102000" sy="102000" algn="tl" rotWithShape="0">
              <a:prstClr val="black">
                <a:alpha val="47000"/>
              </a:prstClr>
            </a:outerShdw>
          </a:effectLst>
        </p:grpSpPr>
        <p:sp>
          <p:nvSpPr>
            <p:cNvPr id="8" name="Блок-схема: решение 7"/>
            <p:cNvSpPr/>
            <p:nvPr userDrawn="1"/>
          </p:nvSpPr>
          <p:spPr>
            <a:xfrm>
              <a:off x="5475767" y="733646"/>
              <a:ext cx="861237" cy="786809"/>
            </a:xfrm>
            <a:prstGeom prst="flowChartDecision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9" name="Прямоугольник 8"/>
            <p:cNvSpPr/>
            <p:nvPr userDrawn="1"/>
          </p:nvSpPr>
          <p:spPr>
            <a:xfrm>
              <a:off x="5289697" y="733646"/>
              <a:ext cx="600459" cy="786809"/>
            </a:xfrm>
            <a:prstGeom prst="rect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10" name="Равнобедренный треугольник 9"/>
          <p:cNvSpPr/>
          <p:nvPr userDrawn="1"/>
        </p:nvSpPr>
        <p:spPr>
          <a:xfrm rot="4748351">
            <a:off x="5835885" y="806505"/>
            <a:ext cx="632327" cy="608907"/>
          </a:xfrm>
          <a:prstGeom prst="triangle">
            <a:avLst/>
          </a:prstGeom>
          <a:solidFill>
            <a:srgbClr val="C31F3A"/>
          </a:solidFill>
          <a:ln>
            <a:solidFill>
              <a:srgbClr val="C31F3A"/>
            </a:solidFill>
          </a:ln>
          <a:effectLst>
            <a:outerShdw blurRad="50800" dist="50800" dir="5400000" sx="9000" sy="9000" algn="ctr" rotWithShape="0">
              <a:srgbClr val="000000">
                <a:alpha val="9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5482" y="254859"/>
            <a:ext cx="6418055" cy="765545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01261" y="324748"/>
            <a:ext cx="5777531" cy="584775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Вікова структура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5" name="Диаграмма 24"/>
          <p:cNvGraphicFramePr/>
          <p:nvPr userDrawn="1">
            <p:extLst>
              <p:ext uri="{D42A27DB-BD31-4B8C-83A1-F6EECF244321}">
                <p14:modId xmlns:p14="http://schemas.microsoft.com/office/powerpoint/2010/main" val="2341995781"/>
              </p:ext>
            </p:extLst>
          </p:nvPr>
        </p:nvGraphicFramePr>
        <p:xfrm>
          <a:off x="15482" y="1478824"/>
          <a:ext cx="12176519" cy="5379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21849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28000">
              <a:srgbClr val="EDEDED"/>
            </a:gs>
            <a:gs pos="72000">
              <a:srgbClr val="ECECEC"/>
            </a:gs>
            <a:gs pos="100000">
              <a:srgbClr val="D5D5D5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698" y="566669"/>
            <a:ext cx="7186761" cy="5249514"/>
          </a:xfrm>
          <a:prstGeom prst="rect">
            <a:avLst/>
          </a:prstGeom>
          <a:ln>
            <a:noFill/>
          </a:ln>
          <a:effectLst>
            <a:softEdge rad="76200"/>
          </a:effectLst>
        </p:spPr>
      </p:pic>
      <p:grpSp>
        <p:nvGrpSpPr>
          <p:cNvPr id="17" name="Группа 16"/>
          <p:cNvGrpSpPr/>
          <p:nvPr userDrawn="1"/>
        </p:nvGrpSpPr>
        <p:grpSpPr>
          <a:xfrm>
            <a:off x="4704908" y="680486"/>
            <a:ext cx="1047307" cy="786809"/>
            <a:chOff x="5289697" y="733646"/>
            <a:chExt cx="1047307" cy="786809"/>
          </a:xfrm>
          <a:effectLst>
            <a:outerShdw blurRad="342900" dist="38100" dir="2700000" sx="102000" sy="102000" algn="tl" rotWithShape="0">
              <a:prstClr val="black">
                <a:alpha val="47000"/>
              </a:prstClr>
            </a:outerShdw>
          </a:effectLst>
        </p:grpSpPr>
        <p:sp>
          <p:nvSpPr>
            <p:cNvPr id="13" name="Блок-схема: решение 12"/>
            <p:cNvSpPr/>
            <p:nvPr userDrawn="1"/>
          </p:nvSpPr>
          <p:spPr>
            <a:xfrm>
              <a:off x="5475767" y="733646"/>
              <a:ext cx="861237" cy="786809"/>
            </a:xfrm>
            <a:prstGeom prst="flowChartDecision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4" name="Прямоугольник 13"/>
            <p:cNvSpPr/>
            <p:nvPr userDrawn="1"/>
          </p:nvSpPr>
          <p:spPr>
            <a:xfrm>
              <a:off x="5289697" y="733646"/>
              <a:ext cx="600459" cy="786809"/>
            </a:xfrm>
            <a:prstGeom prst="rect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15" name="Равнобедренный треугольник 14"/>
          <p:cNvSpPr/>
          <p:nvPr userDrawn="1"/>
        </p:nvSpPr>
        <p:spPr>
          <a:xfrm rot="4748351">
            <a:off x="4630910" y="794975"/>
            <a:ext cx="632327" cy="608907"/>
          </a:xfrm>
          <a:prstGeom prst="triangle">
            <a:avLst/>
          </a:prstGeom>
          <a:solidFill>
            <a:srgbClr val="C31F3A"/>
          </a:solidFill>
          <a:ln>
            <a:solidFill>
              <a:srgbClr val="C31F3A"/>
            </a:solidFill>
          </a:ln>
          <a:effectLst>
            <a:outerShdw blurRad="50800" dist="50800" dir="5400000" sx="9000" sy="9000" algn="ctr" rotWithShape="0">
              <a:srgbClr val="000000">
                <a:alpha val="9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" y="297714"/>
            <a:ext cx="5241852" cy="765545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353675" y="388095"/>
            <a:ext cx="5398540" cy="584775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Загальна інформація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28103" y="2239374"/>
            <a:ext cx="6251771" cy="1815882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3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C31F3A"/>
                </a:solidFill>
                <a:effectLst/>
              </a:rPr>
              <a:t>Площа</a:t>
            </a:r>
            <a:r>
              <a:rPr lang="uk-UA" sz="2800" b="1" baseline="0" dirty="0" smtClean="0">
                <a:solidFill>
                  <a:srgbClr val="C31F3A"/>
                </a:solidFill>
                <a:effectLst/>
              </a:rPr>
              <a:t>              312 тис. км²</a:t>
            </a:r>
          </a:p>
          <a:p>
            <a:r>
              <a:rPr lang="uk-UA" sz="2800" b="1" baseline="0" dirty="0" smtClean="0">
                <a:solidFill>
                  <a:srgbClr val="C31F3A"/>
                </a:solidFill>
                <a:effectLst/>
              </a:rPr>
              <a:t>Населення      38 млн. осіб</a:t>
            </a:r>
          </a:p>
          <a:p>
            <a:r>
              <a:rPr lang="ru-RU" sz="2800" b="1" dirty="0" smtClean="0">
                <a:solidFill>
                  <a:srgbClr val="C31F3A"/>
                </a:solidFill>
                <a:effectLst/>
              </a:rPr>
              <a:t>ВВП                   21 310</a:t>
            </a:r>
            <a:r>
              <a:rPr lang="ru-RU" sz="2800" b="1" baseline="0" dirty="0" smtClean="0">
                <a:solidFill>
                  <a:srgbClr val="C31F3A"/>
                </a:solidFill>
                <a:effectLst/>
              </a:rPr>
              <a:t> дол. США</a:t>
            </a:r>
          </a:p>
          <a:p>
            <a:r>
              <a:rPr lang="uk-UA" sz="2800" b="1" baseline="0" dirty="0" smtClean="0">
                <a:solidFill>
                  <a:srgbClr val="C31F3A"/>
                </a:solidFill>
                <a:effectLst/>
              </a:rPr>
              <a:t>Столиця           Варшава</a:t>
            </a:r>
            <a:endParaRPr lang="ru-RU" sz="2800" b="1" dirty="0">
              <a:solidFill>
                <a:srgbClr val="C31F3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7497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5909881" y="692016"/>
            <a:ext cx="1047307" cy="786809"/>
            <a:chOff x="5289697" y="733646"/>
            <a:chExt cx="1047307" cy="786809"/>
          </a:xfrm>
          <a:effectLst>
            <a:outerShdw blurRad="342900" dist="38100" dir="2700000" sx="102000" sy="102000" algn="tl" rotWithShape="0">
              <a:prstClr val="black">
                <a:alpha val="47000"/>
              </a:prstClr>
            </a:outerShdw>
          </a:effectLst>
        </p:grpSpPr>
        <p:sp>
          <p:nvSpPr>
            <p:cNvPr id="8" name="Блок-схема: решение 7"/>
            <p:cNvSpPr/>
            <p:nvPr userDrawn="1"/>
          </p:nvSpPr>
          <p:spPr>
            <a:xfrm>
              <a:off x="5475767" y="733646"/>
              <a:ext cx="861237" cy="786809"/>
            </a:xfrm>
            <a:prstGeom prst="flowChartDecision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9" name="Прямоугольник 8"/>
            <p:cNvSpPr/>
            <p:nvPr userDrawn="1"/>
          </p:nvSpPr>
          <p:spPr>
            <a:xfrm>
              <a:off x="5289697" y="733646"/>
              <a:ext cx="600459" cy="786809"/>
            </a:xfrm>
            <a:prstGeom prst="rect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10" name="Равнобедренный треугольник 9"/>
          <p:cNvSpPr/>
          <p:nvPr userDrawn="1"/>
        </p:nvSpPr>
        <p:spPr>
          <a:xfrm rot="4748351">
            <a:off x="5835885" y="806505"/>
            <a:ext cx="632327" cy="608907"/>
          </a:xfrm>
          <a:prstGeom prst="triangle">
            <a:avLst/>
          </a:prstGeom>
          <a:solidFill>
            <a:srgbClr val="C31F3A"/>
          </a:solidFill>
          <a:ln>
            <a:solidFill>
              <a:srgbClr val="C31F3A"/>
            </a:solidFill>
          </a:ln>
          <a:effectLst>
            <a:outerShdw blurRad="50800" dist="50800" dir="5400000" sx="9000" sy="9000" algn="ctr" rotWithShape="0">
              <a:srgbClr val="000000">
                <a:alpha val="9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2" y="254859"/>
            <a:ext cx="6433535" cy="765545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01261" y="324748"/>
            <a:ext cx="5777531" cy="584775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Статева структура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4" name="Диаграмма 13"/>
          <p:cNvGraphicFramePr/>
          <p:nvPr userDrawn="1">
            <p:extLst>
              <p:ext uri="{D42A27DB-BD31-4B8C-83A1-F6EECF244321}">
                <p14:modId xmlns:p14="http://schemas.microsoft.com/office/powerpoint/2010/main" val="1065127957"/>
              </p:ext>
            </p:extLst>
          </p:nvPr>
        </p:nvGraphicFramePr>
        <p:xfrm>
          <a:off x="15482" y="1478825"/>
          <a:ext cx="12176519" cy="5379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81492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5909881" y="692016"/>
            <a:ext cx="1047307" cy="786809"/>
            <a:chOff x="5289697" y="733646"/>
            <a:chExt cx="1047307" cy="786809"/>
          </a:xfrm>
          <a:effectLst>
            <a:outerShdw blurRad="342900" dist="38100" dir="2700000" sx="102000" sy="102000" algn="tl" rotWithShape="0">
              <a:prstClr val="black">
                <a:alpha val="47000"/>
              </a:prstClr>
            </a:outerShdw>
          </a:effectLst>
        </p:grpSpPr>
        <p:sp>
          <p:nvSpPr>
            <p:cNvPr id="8" name="Блок-схема: решение 7"/>
            <p:cNvSpPr/>
            <p:nvPr userDrawn="1"/>
          </p:nvSpPr>
          <p:spPr>
            <a:xfrm>
              <a:off x="5475767" y="733646"/>
              <a:ext cx="861237" cy="786809"/>
            </a:xfrm>
            <a:prstGeom prst="flowChartDecision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9" name="Прямоугольник 8"/>
            <p:cNvSpPr/>
            <p:nvPr userDrawn="1"/>
          </p:nvSpPr>
          <p:spPr>
            <a:xfrm>
              <a:off x="5289697" y="733646"/>
              <a:ext cx="600459" cy="786809"/>
            </a:xfrm>
            <a:prstGeom prst="rect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10" name="Равнобедренный треугольник 9"/>
          <p:cNvSpPr/>
          <p:nvPr userDrawn="1"/>
        </p:nvSpPr>
        <p:spPr>
          <a:xfrm rot="4748351">
            <a:off x="5835885" y="806505"/>
            <a:ext cx="632327" cy="608907"/>
          </a:xfrm>
          <a:prstGeom prst="triangle">
            <a:avLst/>
          </a:prstGeom>
          <a:solidFill>
            <a:srgbClr val="C31F3A"/>
          </a:solidFill>
          <a:ln>
            <a:solidFill>
              <a:srgbClr val="C31F3A"/>
            </a:solidFill>
          </a:ln>
          <a:effectLst>
            <a:outerShdw blurRad="50800" dist="50800" dir="5400000" sx="9000" sy="9000" algn="ctr" rotWithShape="0">
              <a:srgbClr val="000000">
                <a:alpha val="9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2" y="254859"/>
            <a:ext cx="6433535" cy="765545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01261" y="324748"/>
            <a:ext cx="5777531" cy="584775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Релігійний</a:t>
            </a:r>
            <a:r>
              <a:rPr lang="uk-UA" sz="3200" b="1" baseline="0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склад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3" name="Диаграмма 12"/>
          <p:cNvGraphicFramePr/>
          <p:nvPr userDrawn="1">
            <p:extLst>
              <p:ext uri="{D42A27DB-BD31-4B8C-83A1-F6EECF244321}">
                <p14:modId xmlns:p14="http://schemas.microsoft.com/office/powerpoint/2010/main" val="2789669613"/>
              </p:ext>
            </p:extLst>
          </p:nvPr>
        </p:nvGraphicFramePr>
        <p:xfrm>
          <a:off x="15482" y="1478824"/>
          <a:ext cx="12176519" cy="5379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28023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436"/>
            <a:ext cx="12219443" cy="7002832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5672656"/>
            <a:ext cx="12192000" cy="169958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Box 3"/>
          <p:cNvSpPr txBox="1"/>
          <p:nvPr userDrawn="1"/>
        </p:nvSpPr>
        <p:spPr>
          <a:xfrm>
            <a:off x="585757" y="5858729"/>
            <a:ext cx="6530659" cy="707886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4000" b="1" dirty="0" err="1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Історичний</a:t>
            </a:r>
            <a:r>
              <a:rPr lang="ru-RU" sz="4000" b="1" baseline="0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4000" b="1" baseline="0" dirty="0" err="1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розвиток</a:t>
            </a:r>
            <a:endParaRPr lang="ru-RU" sz="40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267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885"/>
                    </a14:imgEffect>
                    <a14:imgEffect>
                      <a14:saturation sat="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144"/>
            <a:ext cx="12192001" cy="6858000"/>
          </a:xfrm>
          <a:prstGeom prst="rect">
            <a:avLst/>
          </a:prstGeom>
          <a:ln>
            <a:noFill/>
          </a:ln>
          <a:effectLst>
            <a:outerShdw blurRad="330200" dist="38100" dir="2700000" sx="102000" sy="102000" algn="tl" rotWithShape="0">
              <a:srgbClr val="000000">
                <a:alpha val="28000"/>
              </a:srgbClr>
            </a:outerShdw>
          </a:effectLst>
        </p:spPr>
      </p:pic>
      <p:sp>
        <p:nvSpPr>
          <p:cNvPr id="11" name="Прямоугольник 10"/>
          <p:cNvSpPr/>
          <p:nvPr userDrawn="1"/>
        </p:nvSpPr>
        <p:spPr>
          <a:xfrm>
            <a:off x="0" y="238375"/>
            <a:ext cx="12192001" cy="765545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40524" y="328759"/>
            <a:ext cx="9113077" cy="584775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Племена на </a:t>
            </a:r>
            <a:r>
              <a:rPr lang="ru-RU" sz="3200" b="1" dirty="0" err="1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території</a:t>
            </a:r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dirty="0" err="1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сучасної</a:t>
            </a:r>
            <a:r>
              <a:rPr lang="ru-RU" sz="3200" b="1" baseline="0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baseline="0" dirty="0" err="1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Польщі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169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3"/>
            <a:ext cx="3864429" cy="685799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342900" y="451803"/>
            <a:ext cx="9113077" cy="1077218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Князь</a:t>
            </a:r>
          </a:p>
          <a:p>
            <a:r>
              <a:rPr lang="uk-UA" sz="3200" b="1" dirty="0" err="1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Мешко</a:t>
            </a:r>
            <a:r>
              <a:rPr lang="uk-UA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476" y="288483"/>
            <a:ext cx="4261077" cy="6281034"/>
          </a:xfrm>
          <a:prstGeom prst="rect">
            <a:avLst/>
          </a:prstGeom>
          <a:effectLst>
            <a:outerShdw blurRad="330200" dist="38100" dir="2760000" sx="102000" sy="102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2830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2"/>
            <a:ext cx="3864429" cy="685799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359230" y="436384"/>
            <a:ext cx="9113077" cy="1077218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Болеслав</a:t>
            </a:r>
            <a:endParaRPr lang="ru-RU" sz="3200" b="1" dirty="0" smtClean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Хоробрий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644" y="241109"/>
            <a:ext cx="4530160" cy="6375780"/>
          </a:xfrm>
          <a:prstGeom prst="rect">
            <a:avLst/>
          </a:prstGeom>
          <a:effectLst>
            <a:outerShdw blurRad="330200" dist="38100" dir="2760000" sx="102000" sy="102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6567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2"/>
            <a:ext cx="4096512" cy="685799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25118" y="315743"/>
            <a:ext cx="9113077" cy="1077218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Річ Посполита </a:t>
            </a:r>
          </a:p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(близько 1600)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862" y="374278"/>
            <a:ext cx="7789540" cy="6109442"/>
          </a:xfrm>
          <a:prstGeom prst="rect">
            <a:avLst/>
          </a:prstGeom>
          <a:effectLst>
            <a:outerShdw blurRad="330200" dist="38100" dir="2760000" sx="102000" sy="102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0865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2"/>
            <a:ext cx="4108704" cy="685799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1006" y="218207"/>
            <a:ext cx="9113077" cy="2554545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Після визвольної</a:t>
            </a:r>
          </a:p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війни українських</a:t>
            </a:r>
          </a:p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козаків та </a:t>
            </a:r>
          </a:p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Шведської</a:t>
            </a:r>
          </a:p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окупації (1660)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811" y="374278"/>
            <a:ext cx="7789539" cy="6109442"/>
          </a:xfrm>
          <a:prstGeom prst="rect">
            <a:avLst/>
          </a:prstGeom>
          <a:effectLst>
            <a:outerShdw blurRad="330200" dist="38100" dir="2760000" sx="102000" sy="102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6392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2"/>
            <a:ext cx="4108704" cy="685799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1005" y="218207"/>
            <a:ext cx="3932355" cy="1077218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Перший розподіл (1772)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811" y="374280"/>
            <a:ext cx="7789539" cy="6109441"/>
          </a:xfrm>
          <a:prstGeom prst="rect">
            <a:avLst/>
          </a:prstGeom>
          <a:effectLst>
            <a:outerShdw blurRad="330200" dist="38100" dir="2760000" sx="102000" sy="102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0545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2"/>
            <a:ext cx="4108704" cy="685799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1005" y="218207"/>
            <a:ext cx="3932355" cy="1077218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Другий розподіл (1793)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813" y="374280"/>
            <a:ext cx="7789537" cy="6109441"/>
          </a:xfrm>
          <a:prstGeom prst="rect">
            <a:avLst/>
          </a:prstGeom>
          <a:effectLst>
            <a:outerShdw blurRad="330200" dist="38100" dir="2760000" sx="102000" sy="102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2570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gradFill rotWithShape="1">
          <a:gsLst>
            <a:gs pos="0">
              <a:srgbClr val="F7F7F7"/>
            </a:gs>
            <a:gs pos="100000">
              <a:srgbClr val="D5D5D5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62" y="3026074"/>
            <a:ext cx="3124573" cy="2447701"/>
          </a:xfrm>
          <a:prstGeom prst="rect">
            <a:avLst/>
          </a:prstGeom>
          <a:ln>
            <a:noFill/>
          </a:ln>
          <a:effectLst>
            <a:outerShdw blurRad="292100" dist="139700" dir="2700000" sx="97000" sy="97000" algn="tl" rotWithShape="0">
              <a:srgbClr val="333333">
                <a:alpha val="55000"/>
              </a:srgbClr>
            </a:outerShdw>
          </a:effectLst>
        </p:spPr>
      </p:pic>
      <p:sp>
        <p:nvSpPr>
          <p:cNvPr id="11" name="Прямоугольник 10"/>
          <p:cNvSpPr/>
          <p:nvPr userDrawn="1"/>
        </p:nvSpPr>
        <p:spPr>
          <a:xfrm>
            <a:off x="-1" y="356564"/>
            <a:ext cx="12192001" cy="765545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28604" y="455283"/>
            <a:ext cx="4237723" cy="584775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Державні символи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7" y="3046719"/>
            <a:ext cx="3115755" cy="2412048"/>
          </a:xfrm>
          <a:prstGeom prst="rect">
            <a:avLst/>
          </a:prstGeom>
          <a:ln>
            <a:noFill/>
          </a:ln>
          <a:effectLst>
            <a:outerShdw blurRad="292100" dist="139700" dir="2700000" sx="97000" sy="97000" algn="tl" rotWithShape="0">
              <a:srgbClr val="333333">
                <a:alpha val="59000"/>
              </a:srgbClr>
            </a:outerShdw>
          </a:effectLst>
        </p:spPr>
      </p:pic>
      <p:grpSp>
        <p:nvGrpSpPr>
          <p:cNvPr id="15" name="Группа 14"/>
          <p:cNvGrpSpPr/>
          <p:nvPr userDrawn="1"/>
        </p:nvGrpSpPr>
        <p:grpSpPr>
          <a:xfrm>
            <a:off x="1" y="2613864"/>
            <a:ext cx="3796460" cy="709511"/>
            <a:chOff x="2172930" y="2059944"/>
            <a:chExt cx="4733776" cy="759214"/>
          </a:xfrm>
        </p:grpSpPr>
        <p:sp>
          <p:nvSpPr>
            <p:cNvPr id="16" name="Блок-схема: данные 15"/>
            <p:cNvSpPr/>
            <p:nvPr userDrawn="1"/>
          </p:nvSpPr>
          <p:spPr>
            <a:xfrm flipH="1">
              <a:off x="6478502" y="2321569"/>
              <a:ext cx="428204" cy="497589"/>
            </a:xfrm>
            <a:prstGeom prst="flowChartInputOutput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  <a:effectLst>
              <a:outerShdw blurRad="330200" dist="38100" dir="2700000" sx="103000" sy="103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7" name="Равнобедренный треугольник 16"/>
            <p:cNvSpPr/>
            <p:nvPr userDrawn="1"/>
          </p:nvSpPr>
          <p:spPr>
            <a:xfrm rot="18014212">
              <a:off x="6382710" y="2495712"/>
              <a:ext cx="299194" cy="260664"/>
            </a:xfrm>
            <a:prstGeom prst="triangle">
              <a:avLst/>
            </a:prstGeom>
            <a:solidFill>
              <a:srgbClr val="D4213D"/>
            </a:solidFill>
            <a:ln>
              <a:solidFill>
                <a:srgbClr val="D421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9" name="Прямоугольник 18"/>
            <p:cNvSpPr/>
            <p:nvPr userDrawn="1"/>
          </p:nvSpPr>
          <p:spPr>
            <a:xfrm>
              <a:off x="2172930" y="2059944"/>
              <a:ext cx="4536829" cy="517358"/>
            </a:xfrm>
            <a:prstGeom prst="rect">
              <a:avLst/>
            </a:prstGeom>
            <a:solidFill>
              <a:srgbClr val="D1213E"/>
            </a:solidFill>
            <a:ln>
              <a:solidFill>
                <a:srgbClr val="C31F3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22" name="TextBox 21"/>
          <p:cNvSpPr txBox="1"/>
          <p:nvPr userDrawn="1"/>
        </p:nvSpPr>
        <p:spPr>
          <a:xfrm>
            <a:off x="1130591" y="2646610"/>
            <a:ext cx="1170909" cy="400110"/>
          </a:xfrm>
          <a:prstGeom prst="rect">
            <a:avLst/>
          </a:prstGeom>
          <a:noFill/>
          <a:effectLst>
            <a:outerShdw blurRad="101600" dist="38100" dir="2700000" algn="ctr" rotWithShape="0">
              <a:srgbClr val="000000">
                <a:alpha val="41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Прапор</a:t>
            </a:r>
            <a:endParaRPr lang="ru-RU" sz="2000" b="1" dirty="0" smtClean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66" y="1892657"/>
            <a:ext cx="3037623" cy="3623407"/>
          </a:xfrm>
          <a:prstGeom prst="rect">
            <a:avLst/>
          </a:prstGeom>
          <a:ln>
            <a:noFill/>
          </a:ln>
          <a:effectLst>
            <a:outerShdw blurRad="292100" dist="139700" dir="2700000" sx="97000" sy="97000" algn="tl" rotWithShape="0">
              <a:srgbClr val="333333">
                <a:alpha val="59000"/>
              </a:srgbClr>
            </a:outerShdw>
          </a:effectLst>
        </p:spPr>
      </p:pic>
      <p:grpSp>
        <p:nvGrpSpPr>
          <p:cNvPr id="32" name="Группа 31"/>
          <p:cNvGrpSpPr/>
          <p:nvPr userDrawn="1"/>
        </p:nvGrpSpPr>
        <p:grpSpPr>
          <a:xfrm>
            <a:off x="4025955" y="1459494"/>
            <a:ext cx="4284724" cy="669318"/>
            <a:chOff x="1966888" y="2059944"/>
            <a:chExt cx="5342589" cy="776036"/>
          </a:xfrm>
        </p:grpSpPr>
        <p:sp>
          <p:nvSpPr>
            <p:cNvPr id="33" name="Блок-схема: данные 32"/>
            <p:cNvSpPr/>
            <p:nvPr userDrawn="1"/>
          </p:nvSpPr>
          <p:spPr>
            <a:xfrm flipH="1">
              <a:off x="6881273" y="2330218"/>
              <a:ext cx="428204" cy="497588"/>
            </a:xfrm>
            <a:prstGeom prst="flowChartInputOutput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  <a:effectLst>
              <a:outerShdw blurRad="330200" dist="38100" dir="2700000" sx="103000" sy="103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34" name="Равнобедренный треугольник 33"/>
            <p:cNvSpPr/>
            <p:nvPr userDrawn="1"/>
          </p:nvSpPr>
          <p:spPr>
            <a:xfrm rot="18014212">
              <a:off x="6759319" y="2498832"/>
              <a:ext cx="301753" cy="265473"/>
            </a:xfrm>
            <a:prstGeom prst="triangle">
              <a:avLst/>
            </a:prstGeom>
            <a:solidFill>
              <a:srgbClr val="D4213D"/>
            </a:solidFill>
            <a:ln>
              <a:solidFill>
                <a:srgbClr val="D421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grpSp>
          <p:nvGrpSpPr>
            <p:cNvPr id="35" name="Группа 34"/>
            <p:cNvGrpSpPr/>
            <p:nvPr userDrawn="1"/>
          </p:nvGrpSpPr>
          <p:grpSpPr>
            <a:xfrm>
              <a:off x="1966888" y="2339042"/>
              <a:ext cx="518762" cy="496938"/>
              <a:chOff x="4992513" y="2269966"/>
              <a:chExt cx="518762" cy="496938"/>
            </a:xfrm>
          </p:grpSpPr>
          <p:sp>
            <p:nvSpPr>
              <p:cNvPr id="37" name="Блок-схема: данные 36"/>
              <p:cNvSpPr/>
              <p:nvPr userDrawn="1"/>
            </p:nvSpPr>
            <p:spPr>
              <a:xfrm>
                <a:off x="4992513" y="2269966"/>
                <a:ext cx="518762" cy="496938"/>
              </a:xfrm>
              <a:prstGeom prst="flowChartInputOutput">
                <a:avLst/>
              </a:prstGeom>
              <a:solidFill>
                <a:srgbClr val="A91B33"/>
              </a:solidFill>
              <a:ln>
                <a:solidFill>
                  <a:srgbClr val="A91B33"/>
                </a:solidFill>
              </a:ln>
              <a:effectLst>
                <a:outerShdw blurRad="330200" dist="38100" dir="2700000" sx="103000" sy="103000" algn="ctr" rotWithShape="0">
                  <a:srgbClr val="000000">
                    <a:alpha val="21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/>
              </a:p>
            </p:txBody>
          </p:sp>
          <p:sp>
            <p:nvSpPr>
              <p:cNvPr id="38" name="Равнобедренный треугольник 37"/>
              <p:cNvSpPr/>
              <p:nvPr userDrawn="1"/>
            </p:nvSpPr>
            <p:spPr>
              <a:xfrm rot="17191900">
                <a:off x="5181489" y="2443006"/>
                <a:ext cx="342883" cy="248405"/>
              </a:xfrm>
              <a:prstGeom prst="triangle">
                <a:avLst/>
              </a:prstGeom>
              <a:solidFill>
                <a:srgbClr val="D4213D"/>
              </a:solidFill>
              <a:ln>
                <a:solidFill>
                  <a:srgbClr val="D421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/>
              </a:p>
            </p:txBody>
          </p:sp>
        </p:grpSp>
        <p:sp>
          <p:nvSpPr>
            <p:cNvPr id="36" name="Прямоугольник 35"/>
            <p:cNvSpPr/>
            <p:nvPr userDrawn="1"/>
          </p:nvSpPr>
          <p:spPr>
            <a:xfrm>
              <a:off x="2172931" y="2059944"/>
              <a:ext cx="4905289" cy="517358"/>
            </a:xfrm>
            <a:prstGeom prst="rect">
              <a:avLst/>
            </a:prstGeom>
            <a:solidFill>
              <a:srgbClr val="D1213E"/>
            </a:solidFill>
            <a:ln>
              <a:solidFill>
                <a:srgbClr val="C31F3A"/>
              </a:solidFill>
            </a:ln>
            <a:effectLst>
              <a:outerShdw blurRad="50800" dist="38100" dir="2700000" algn="tl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39" name="TextBox 38"/>
          <p:cNvSpPr txBox="1"/>
          <p:nvPr userDrawn="1"/>
        </p:nvSpPr>
        <p:spPr>
          <a:xfrm>
            <a:off x="5791899" y="1492547"/>
            <a:ext cx="814887" cy="400110"/>
          </a:xfrm>
          <a:prstGeom prst="rect">
            <a:avLst/>
          </a:prstGeom>
          <a:noFill/>
          <a:effectLst>
            <a:outerShdw blurRad="101600" dist="38100" dir="2700000" algn="ctr" rotWithShape="0">
              <a:srgbClr val="000000">
                <a:alpha val="41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Герб</a:t>
            </a:r>
            <a:endParaRPr lang="ru-RU" sz="2000" b="1" dirty="0" smtClean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8531295" y="2598499"/>
            <a:ext cx="3659188" cy="641362"/>
            <a:chOff x="1966888" y="2059944"/>
            <a:chExt cx="4562614" cy="776036"/>
          </a:xfrm>
        </p:grpSpPr>
        <p:grpSp>
          <p:nvGrpSpPr>
            <p:cNvPr id="43" name="Группа 42"/>
            <p:cNvGrpSpPr/>
            <p:nvPr userDrawn="1"/>
          </p:nvGrpSpPr>
          <p:grpSpPr>
            <a:xfrm>
              <a:off x="1966888" y="2339042"/>
              <a:ext cx="518762" cy="496938"/>
              <a:chOff x="4992513" y="2269966"/>
              <a:chExt cx="518762" cy="496938"/>
            </a:xfrm>
          </p:grpSpPr>
          <p:sp>
            <p:nvSpPr>
              <p:cNvPr id="45" name="Блок-схема: данные 44"/>
              <p:cNvSpPr/>
              <p:nvPr userDrawn="1"/>
            </p:nvSpPr>
            <p:spPr>
              <a:xfrm>
                <a:off x="4992513" y="2269966"/>
                <a:ext cx="518762" cy="496938"/>
              </a:xfrm>
              <a:prstGeom prst="flowChartInputOutput">
                <a:avLst/>
              </a:prstGeom>
              <a:solidFill>
                <a:srgbClr val="A91B33"/>
              </a:solidFill>
              <a:ln>
                <a:solidFill>
                  <a:srgbClr val="A91B33"/>
                </a:solidFill>
              </a:ln>
              <a:effectLst>
                <a:outerShdw blurRad="330200" dist="38100" dir="2700000" sx="103000" sy="103000" algn="ctr" rotWithShape="0">
                  <a:srgbClr val="000000">
                    <a:alpha val="21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/>
              </a:p>
            </p:txBody>
          </p:sp>
          <p:sp>
            <p:nvSpPr>
              <p:cNvPr id="46" name="Равнобедренный треугольник 45"/>
              <p:cNvSpPr/>
              <p:nvPr userDrawn="1"/>
            </p:nvSpPr>
            <p:spPr>
              <a:xfrm rot="17191900">
                <a:off x="5181489" y="2443006"/>
                <a:ext cx="342883" cy="248405"/>
              </a:xfrm>
              <a:prstGeom prst="triangle">
                <a:avLst/>
              </a:prstGeom>
              <a:solidFill>
                <a:srgbClr val="D4213D"/>
              </a:solidFill>
              <a:ln>
                <a:solidFill>
                  <a:srgbClr val="D421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/>
              </a:p>
            </p:txBody>
          </p:sp>
        </p:grpSp>
        <p:sp>
          <p:nvSpPr>
            <p:cNvPr id="44" name="Прямоугольник 43"/>
            <p:cNvSpPr/>
            <p:nvPr userDrawn="1"/>
          </p:nvSpPr>
          <p:spPr>
            <a:xfrm>
              <a:off x="2172932" y="2059944"/>
              <a:ext cx="4356570" cy="517358"/>
            </a:xfrm>
            <a:prstGeom prst="rect">
              <a:avLst/>
            </a:prstGeom>
            <a:solidFill>
              <a:srgbClr val="D1213E"/>
            </a:solidFill>
            <a:ln>
              <a:solidFill>
                <a:srgbClr val="C31F3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47" name="TextBox 46"/>
          <p:cNvSpPr txBox="1"/>
          <p:nvPr userDrawn="1"/>
        </p:nvSpPr>
        <p:spPr>
          <a:xfrm>
            <a:off x="10140895" y="2613863"/>
            <a:ext cx="814887" cy="400110"/>
          </a:xfrm>
          <a:prstGeom prst="rect">
            <a:avLst/>
          </a:prstGeom>
          <a:noFill/>
          <a:effectLst>
            <a:outerShdw blurRad="101600" dist="38100" dir="2700000" algn="ctr" rotWithShape="0">
              <a:srgbClr val="000000">
                <a:alpha val="41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Гімн</a:t>
            </a:r>
            <a:endParaRPr lang="ru-RU" sz="2000" b="1" dirty="0" smtClean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630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2"/>
            <a:ext cx="4108704" cy="685799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1005" y="218207"/>
            <a:ext cx="3932355" cy="1077218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Третій розподіл (1795)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811" y="374280"/>
            <a:ext cx="7789536" cy="6109441"/>
          </a:xfrm>
          <a:prstGeom prst="rect">
            <a:avLst/>
          </a:prstGeom>
          <a:effectLst>
            <a:outerShdw blurRad="330200" dist="38100" dir="2760000" sx="102000" sy="102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795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2"/>
            <a:ext cx="4108704" cy="685799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1005" y="218208"/>
            <a:ext cx="3932355" cy="1569660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Варшавське князівство </a:t>
            </a:r>
          </a:p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(1807 —1815)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22" y="132864"/>
            <a:ext cx="6895039" cy="6484363"/>
          </a:xfrm>
          <a:prstGeom prst="rect">
            <a:avLst/>
          </a:prstGeom>
          <a:effectLst>
            <a:outerShdw blurRad="330200" dist="38100" dir="2760000" sx="102000" sy="102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1469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2"/>
            <a:ext cx="4108704" cy="685799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1005" y="218208"/>
            <a:ext cx="3932355" cy="1077218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 </a:t>
            </a:r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Річ Посполита (1918—1939)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973" y="132864"/>
            <a:ext cx="6743737" cy="6484363"/>
          </a:xfrm>
          <a:prstGeom prst="rect">
            <a:avLst/>
          </a:prstGeom>
          <a:effectLst>
            <a:outerShdw blurRad="330200" dist="38100" dir="2760000" sx="102000" sy="102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2195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2"/>
            <a:ext cx="4108704" cy="685799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1005" y="218207"/>
            <a:ext cx="3932355" cy="1077218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 </a:t>
            </a:r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Річ Посполита з</a:t>
            </a:r>
            <a:r>
              <a:rPr lang="ru-RU" sz="3200" b="1" baseline="0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1989 року</a:t>
            </a:r>
            <a:endParaRPr lang="ru-RU" sz="3200" b="1" dirty="0" smtClean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475" y="96241"/>
            <a:ext cx="7155384" cy="6621553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53493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-1464203"/>
            <a:ext cx="12203931" cy="8030817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7" name="Rectangle 6"/>
          <p:cNvSpPr/>
          <p:nvPr/>
        </p:nvSpPr>
        <p:spPr>
          <a:xfrm>
            <a:off x="0" y="5672656"/>
            <a:ext cx="12192000" cy="169958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Box 3"/>
          <p:cNvSpPr txBox="1"/>
          <p:nvPr userDrawn="1"/>
        </p:nvSpPr>
        <p:spPr>
          <a:xfrm>
            <a:off x="585757" y="5858728"/>
            <a:ext cx="6530659" cy="707886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Культура</a:t>
            </a:r>
            <a:endParaRPr lang="ru-RU" sz="40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500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8327571" y="2"/>
            <a:ext cx="3864429" cy="685799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686800" y="436384"/>
            <a:ext cx="9113077" cy="1077218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Національний </a:t>
            </a:r>
          </a:p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одяг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176" y="241109"/>
            <a:ext cx="4245501" cy="6375780"/>
          </a:xfrm>
          <a:prstGeom prst="rect">
            <a:avLst/>
          </a:prstGeom>
          <a:effectLst>
            <a:outerShdw blurRad="330200" dist="38100" dir="2760000" sx="102000" sy="102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7104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8327571" y="2"/>
            <a:ext cx="3864429" cy="685799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686800" y="436384"/>
            <a:ext cx="9113077" cy="1077218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Національний </a:t>
            </a:r>
          </a:p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одяг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453" y="223418"/>
            <a:ext cx="4431315" cy="6403634"/>
          </a:xfrm>
          <a:prstGeom prst="rect">
            <a:avLst/>
          </a:prstGeom>
          <a:effectLst>
            <a:outerShdw blurRad="330200" dist="38100" dir="2760000" sx="102000" sy="102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7533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8327571" y="2"/>
            <a:ext cx="3864429" cy="685799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686800" y="436384"/>
            <a:ext cx="9113077" cy="1077218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Національна </a:t>
            </a:r>
          </a:p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кухня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56" y="288612"/>
            <a:ext cx="6216813" cy="6216813"/>
          </a:xfrm>
          <a:prstGeom prst="rect">
            <a:avLst/>
          </a:prstGeom>
          <a:effectLst>
            <a:outerShdw blurRad="330200" dist="38100" dir="2760000" sx="102000" sy="102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52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8327571" y="2"/>
            <a:ext cx="3864429" cy="685799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686800" y="436384"/>
            <a:ext cx="9113077" cy="1077218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Національна </a:t>
            </a:r>
          </a:p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кухня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75" y="849338"/>
            <a:ext cx="7727469" cy="5153256"/>
          </a:xfrm>
          <a:prstGeom prst="rect">
            <a:avLst/>
          </a:prstGeom>
          <a:effectLst>
            <a:outerShdw blurRad="330200" dist="38100" dir="2760000" sx="102000" sy="102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8415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8327571" y="2"/>
            <a:ext cx="3864429" cy="685799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686800" y="436385"/>
            <a:ext cx="9113077" cy="584775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Освіта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3"/>
          <a:stretch/>
        </p:blipFill>
        <p:spPr>
          <a:xfrm>
            <a:off x="221225" y="1225875"/>
            <a:ext cx="7920816" cy="4406248"/>
          </a:xfrm>
          <a:prstGeom prst="rect">
            <a:avLst/>
          </a:prstGeom>
          <a:effectLst>
            <a:outerShdw blurRad="330200" dist="38100" dir="2760000" sx="102000" sy="102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8542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5"/>
          <a:stretch/>
        </p:blipFill>
        <p:spPr>
          <a:xfrm>
            <a:off x="1" y="2"/>
            <a:ext cx="12181729" cy="68285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672655"/>
            <a:ext cx="12192000" cy="1185346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Box 3"/>
          <p:cNvSpPr txBox="1"/>
          <p:nvPr userDrawn="1"/>
        </p:nvSpPr>
        <p:spPr>
          <a:xfrm>
            <a:off x="585759" y="5858729"/>
            <a:ext cx="5398540" cy="707886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Державний лад</a:t>
            </a:r>
            <a:endParaRPr lang="ru-RU" sz="40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825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8327571" y="2"/>
            <a:ext cx="3864429" cy="685799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686800" y="436385"/>
            <a:ext cx="9113077" cy="584775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Освіта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9" y="827670"/>
            <a:ext cx="8034997" cy="5202661"/>
          </a:xfrm>
          <a:prstGeom prst="rect">
            <a:avLst/>
          </a:prstGeom>
          <a:effectLst>
            <a:outerShdw blurRad="330200" dist="38100" dir="2760000" sx="102000" sy="102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79961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8327571" y="2"/>
            <a:ext cx="3864429" cy="685799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686800" y="436385"/>
            <a:ext cx="9113077" cy="584775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Архітектура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25" y="303650"/>
            <a:ext cx="6447167" cy="6259385"/>
          </a:xfrm>
          <a:prstGeom prst="rect">
            <a:avLst/>
          </a:prstGeom>
          <a:effectLst>
            <a:outerShdw blurRad="330200" dist="38100" dir="2760000" sx="102000" sy="102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8100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8327571" y="2"/>
            <a:ext cx="3864429" cy="685799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686800" y="436385"/>
            <a:ext cx="9113077" cy="584775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Архітектура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21" y="299308"/>
            <a:ext cx="4430683" cy="6259385"/>
          </a:xfrm>
          <a:prstGeom prst="rect">
            <a:avLst/>
          </a:prstGeom>
          <a:effectLst>
            <a:outerShdw blurRad="330200" dist="38100" dir="2760000" sx="102000" sy="102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6529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8327571" y="2"/>
            <a:ext cx="3864429" cy="685799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686800" y="436384"/>
            <a:ext cx="9113077" cy="1077218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Традиції та </a:t>
            </a:r>
          </a:p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свята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75" y="853823"/>
            <a:ext cx="7727469" cy="5144286"/>
          </a:xfrm>
          <a:prstGeom prst="rect">
            <a:avLst/>
          </a:prstGeom>
          <a:effectLst>
            <a:outerShdw blurRad="330200" dist="38100" dir="2760000" sx="102000" sy="102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0057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1898"/>
            <a:ext cx="12192000" cy="8190722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7" name="Rectangle 6"/>
          <p:cNvSpPr/>
          <p:nvPr/>
        </p:nvSpPr>
        <p:spPr>
          <a:xfrm>
            <a:off x="0" y="5685184"/>
            <a:ext cx="12192000" cy="1875344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Box 3"/>
          <p:cNvSpPr txBox="1"/>
          <p:nvPr userDrawn="1"/>
        </p:nvSpPr>
        <p:spPr>
          <a:xfrm>
            <a:off x="565880" y="5860938"/>
            <a:ext cx="6530659" cy="707886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Економіка</a:t>
            </a:r>
            <a:endParaRPr lang="ru-RU" sz="40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952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5909881" y="692016"/>
            <a:ext cx="1047307" cy="786809"/>
            <a:chOff x="5289697" y="733646"/>
            <a:chExt cx="1047307" cy="786809"/>
          </a:xfrm>
          <a:effectLst>
            <a:outerShdw blurRad="342900" dist="38100" dir="2700000" sx="102000" sy="102000" algn="tl" rotWithShape="0">
              <a:prstClr val="black">
                <a:alpha val="47000"/>
              </a:prstClr>
            </a:outerShdw>
          </a:effectLst>
        </p:grpSpPr>
        <p:sp>
          <p:nvSpPr>
            <p:cNvPr id="8" name="Блок-схема: решение 7"/>
            <p:cNvSpPr/>
            <p:nvPr userDrawn="1"/>
          </p:nvSpPr>
          <p:spPr>
            <a:xfrm>
              <a:off x="5475767" y="733646"/>
              <a:ext cx="861237" cy="786809"/>
            </a:xfrm>
            <a:prstGeom prst="flowChartDecision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9" name="Прямоугольник 8"/>
            <p:cNvSpPr/>
            <p:nvPr userDrawn="1"/>
          </p:nvSpPr>
          <p:spPr>
            <a:xfrm>
              <a:off x="5289697" y="733646"/>
              <a:ext cx="600459" cy="786809"/>
            </a:xfrm>
            <a:prstGeom prst="rect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10" name="Равнобедренный треугольник 9"/>
          <p:cNvSpPr/>
          <p:nvPr userDrawn="1"/>
        </p:nvSpPr>
        <p:spPr>
          <a:xfrm rot="4748351">
            <a:off x="5835885" y="806505"/>
            <a:ext cx="632327" cy="608907"/>
          </a:xfrm>
          <a:prstGeom prst="triangle">
            <a:avLst/>
          </a:prstGeom>
          <a:solidFill>
            <a:srgbClr val="C31F3A"/>
          </a:solidFill>
          <a:ln>
            <a:solidFill>
              <a:srgbClr val="C31F3A"/>
            </a:solidFill>
          </a:ln>
          <a:effectLst>
            <a:outerShdw blurRad="50800" dist="50800" dir="5400000" sx="9000" sy="9000" algn="ctr" rotWithShape="0">
              <a:srgbClr val="000000">
                <a:alpha val="9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2" y="254859"/>
            <a:ext cx="6433535" cy="765545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374517" y="330428"/>
            <a:ext cx="5777531" cy="584775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Господарство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3" name="Диаграмма 12"/>
          <p:cNvGraphicFramePr/>
          <p:nvPr userDrawn="1">
            <p:extLst>
              <p:ext uri="{D42A27DB-BD31-4B8C-83A1-F6EECF244321}">
                <p14:modId xmlns:p14="http://schemas.microsoft.com/office/powerpoint/2010/main" val="3974525469"/>
              </p:ext>
            </p:extLst>
          </p:nvPr>
        </p:nvGraphicFramePr>
        <p:xfrm>
          <a:off x="15482" y="1478824"/>
          <a:ext cx="12176519" cy="5379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34444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229306"/>
            <a:ext cx="12191998" cy="765545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318468" y="319690"/>
            <a:ext cx="5777531" cy="584775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uk-UA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Промисловість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Блок-схема: данные 13"/>
          <p:cNvSpPr/>
          <p:nvPr userDrawn="1"/>
        </p:nvSpPr>
        <p:spPr>
          <a:xfrm flipH="1">
            <a:off x="7829888" y="1491638"/>
            <a:ext cx="428204" cy="497588"/>
          </a:xfrm>
          <a:prstGeom prst="flowChartInputOutput">
            <a:avLst/>
          </a:prstGeom>
          <a:solidFill>
            <a:srgbClr val="A91B33"/>
          </a:solidFill>
          <a:ln>
            <a:solidFill>
              <a:srgbClr val="A91B33"/>
            </a:solidFill>
          </a:ln>
          <a:effectLst>
            <a:outerShdw blurRad="330200" dist="38100" dir="2700000" sx="103000" sy="103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Блок-схема: данные 14"/>
          <p:cNvSpPr/>
          <p:nvPr userDrawn="1"/>
        </p:nvSpPr>
        <p:spPr>
          <a:xfrm>
            <a:off x="3649137" y="1491638"/>
            <a:ext cx="518762" cy="496938"/>
          </a:xfrm>
          <a:prstGeom prst="flowChartInputOutput">
            <a:avLst/>
          </a:prstGeom>
          <a:solidFill>
            <a:srgbClr val="A91B33"/>
          </a:solidFill>
          <a:ln>
            <a:solidFill>
              <a:srgbClr val="A91B33"/>
            </a:solidFill>
          </a:ln>
          <a:effectLst>
            <a:outerShdw blurRad="330200" dist="38100" dir="2700000" sx="103000" sy="103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Равнобедренный треугольник 15"/>
          <p:cNvSpPr/>
          <p:nvPr userDrawn="1"/>
        </p:nvSpPr>
        <p:spPr>
          <a:xfrm rot="18014212">
            <a:off x="7782433" y="1761827"/>
            <a:ext cx="194911" cy="190482"/>
          </a:xfrm>
          <a:prstGeom prst="triangle">
            <a:avLst/>
          </a:prstGeom>
          <a:solidFill>
            <a:srgbClr val="D4213D"/>
          </a:solidFill>
          <a:ln>
            <a:solidFill>
              <a:srgbClr val="D421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Равнобедренный треугольник 16"/>
          <p:cNvSpPr/>
          <p:nvPr userDrawn="1"/>
        </p:nvSpPr>
        <p:spPr>
          <a:xfrm rot="17191900">
            <a:off x="3838113" y="1664678"/>
            <a:ext cx="342883" cy="248405"/>
          </a:xfrm>
          <a:prstGeom prst="triangle">
            <a:avLst/>
          </a:prstGeom>
          <a:solidFill>
            <a:srgbClr val="D4213D"/>
          </a:solidFill>
          <a:ln>
            <a:solidFill>
              <a:srgbClr val="D421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895980" y="1289592"/>
            <a:ext cx="4115269" cy="517358"/>
          </a:xfrm>
          <a:prstGeom prst="rect">
            <a:avLst/>
          </a:prstGeom>
          <a:solidFill>
            <a:srgbClr val="D1213E"/>
          </a:solidFill>
          <a:ln>
            <a:solidFill>
              <a:srgbClr val="C31F3A"/>
            </a:solidFill>
          </a:ln>
          <a:effectLst>
            <a:outerShdw blurRad="101600" dist="38100" dir="2700000" sx="101000" sy="101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077730" y="1326758"/>
            <a:ext cx="3754144" cy="400110"/>
          </a:xfrm>
          <a:prstGeom prst="rect">
            <a:avLst/>
          </a:prstGeom>
          <a:noFill/>
          <a:effectLst>
            <a:outerShdw blurRad="101600" dist="38100" dir="2700000" algn="ctr" rotWithShape="0">
              <a:srgbClr val="000000">
                <a:alpha val="41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Основні галузі</a:t>
            </a:r>
            <a:endParaRPr lang="ru-RU" sz="2000" dirty="0"/>
          </a:p>
        </p:txBody>
      </p:sp>
      <p:sp>
        <p:nvSpPr>
          <p:cNvPr id="20" name="Стрелка вниз 19"/>
          <p:cNvSpPr/>
          <p:nvPr userDrawn="1"/>
        </p:nvSpPr>
        <p:spPr>
          <a:xfrm rot="2688130">
            <a:off x="3158456" y="2348968"/>
            <a:ext cx="463138" cy="833022"/>
          </a:xfrm>
          <a:prstGeom prst="downArrow">
            <a:avLst/>
          </a:prstGeom>
          <a:solidFill>
            <a:srgbClr val="A91B33"/>
          </a:solidFill>
          <a:ln>
            <a:solidFill>
              <a:srgbClr val="A91B33"/>
            </a:solidFill>
          </a:ln>
          <a:effectLst>
            <a:outerShdw blurRad="101600" dist="38100" dir="2700000" algn="ctr" rotWithShape="0">
              <a:srgbClr val="000000">
                <a:alpha val="3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-340241" y="3166581"/>
            <a:ext cx="4746192" cy="523220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3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31F3A"/>
                </a:solidFill>
                <a:effectLst/>
              </a:rPr>
              <a:t>Машинобудування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016930" y="3960606"/>
            <a:ext cx="4746192" cy="523220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3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31F3A"/>
                </a:solidFill>
                <a:effectLst/>
              </a:rPr>
              <a:t>Металургія</a:t>
            </a:r>
          </a:p>
        </p:txBody>
      </p:sp>
      <p:sp>
        <p:nvSpPr>
          <p:cNvPr id="23" name="Стрелка вниз 22"/>
          <p:cNvSpPr/>
          <p:nvPr userDrawn="1"/>
        </p:nvSpPr>
        <p:spPr>
          <a:xfrm rot="1682444">
            <a:off x="4174382" y="3071664"/>
            <a:ext cx="463138" cy="833022"/>
          </a:xfrm>
          <a:prstGeom prst="downArrow">
            <a:avLst/>
          </a:prstGeom>
          <a:solidFill>
            <a:srgbClr val="A91B33"/>
          </a:solidFill>
          <a:ln>
            <a:solidFill>
              <a:srgbClr val="A91B33"/>
            </a:solidFill>
          </a:ln>
          <a:effectLst>
            <a:outerShdw blurRad="101600" dist="38100" dir="2700000" algn="ctr" rotWithShape="0">
              <a:srgbClr val="000000">
                <a:alpha val="3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4009371" y="4754631"/>
            <a:ext cx="3888485" cy="523220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3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31F3A"/>
                </a:solidFill>
                <a:effectLst/>
              </a:rPr>
              <a:t>Гірнича промисловість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6726196" y="3961363"/>
            <a:ext cx="4746192" cy="523220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3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31F3A"/>
                </a:solidFill>
                <a:effectLst/>
              </a:rPr>
              <a:t>Хімічна</a:t>
            </a:r>
            <a:r>
              <a:rPr lang="uk-UA" sz="2800" b="1" baseline="0" dirty="0" smtClean="0">
                <a:solidFill>
                  <a:srgbClr val="C31F3A"/>
                </a:solidFill>
                <a:effectLst/>
              </a:rPr>
              <a:t> промисловість</a:t>
            </a:r>
            <a:endParaRPr lang="uk-UA" sz="2800" b="1" dirty="0" smtClean="0">
              <a:solidFill>
                <a:srgbClr val="C31F3A"/>
              </a:solidFill>
              <a:effectLst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7445808" y="3208864"/>
            <a:ext cx="4746192" cy="523220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3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800" b="1" baseline="0" dirty="0" smtClean="0">
                <a:solidFill>
                  <a:srgbClr val="C31F3A"/>
                </a:solidFill>
                <a:effectLst/>
              </a:rPr>
              <a:t>Легка промисловість</a:t>
            </a:r>
            <a:endParaRPr lang="uk-UA" sz="2800" b="1" dirty="0" smtClean="0">
              <a:solidFill>
                <a:srgbClr val="C31F3A"/>
              </a:solidFill>
              <a:effectLst/>
            </a:endParaRPr>
          </a:p>
        </p:txBody>
      </p:sp>
      <p:sp>
        <p:nvSpPr>
          <p:cNvPr id="27" name="Стрелка вниз 26"/>
          <p:cNvSpPr/>
          <p:nvPr userDrawn="1"/>
        </p:nvSpPr>
        <p:spPr>
          <a:xfrm>
            <a:off x="5728588" y="3732084"/>
            <a:ext cx="463138" cy="833022"/>
          </a:xfrm>
          <a:prstGeom prst="downArrow">
            <a:avLst/>
          </a:prstGeom>
          <a:solidFill>
            <a:srgbClr val="A91B33"/>
          </a:solidFill>
          <a:ln>
            <a:solidFill>
              <a:srgbClr val="A91B33"/>
            </a:solidFill>
          </a:ln>
          <a:effectLst>
            <a:outerShdw blurRad="101600" dist="38100" dir="2700000" algn="ctr" rotWithShape="0">
              <a:srgbClr val="000000">
                <a:alpha val="3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8" name="Стрелка вниз 27"/>
          <p:cNvSpPr/>
          <p:nvPr userDrawn="1"/>
        </p:nvSpPr>
        <p:spPr>
          <a:xfrm rot="19921122">
            <a:off x="7282526" y="3071663"/>
            <a:ext cx="463138" cy="833022"/>
          </a:xfrm>
          <a:prstGeom prst="downArrow">
            <a:avLst/>
          </a:prstGeom>
          <a:solidFill>
            <a:srgbClr val="A91B33"/>
          </a:solidFill>
          <a:ln>
            <a:solidFill>
              <a:srgbClr val="A91B33"/>
            </a:solidFill>
          </a:ln>
          <a:effectLst>
            <a:outerShdw blurRad="101600" dist="38100" dir="5880000" algn="ctr" rotWithShape="0">
              <a:srgbClr val="000000">
                <a:alpha val="3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9" name="Стрелка вниз 28"/>
          <p:cNvSpPr/>
          <p:nvPr userDrawn="1"/>
        </p:nvSpPr>
        <p:spPr>
          <a:xfrm rot="18861785">
            <a:off x="8300601" y="2347036"/>
            <a:ext cx="463138" cy="833022"/>
          </a:xfrm>
          <a:prstGeom prst="downArrow">
            <a:avLst/>
          </a:prstGeom>
          <a:solidFill>
            <a:srgbClr val="A91B33"/>
          </a:solidFill>
          <a:ln>
            <a:solidFill>
              <a:srgbClr val="A91B33"/>
            </a:solidFill>
          </a:ln>
          <a:effectLst>
            <a:outerShdw blurRad="101600" dist="50800" dir="5400000" algn="ctr" rotWithShape="0">
              <a:srgbClr val="000000">
                <a:alpha val="3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3789873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287" y="0"/>
            <a:ext cx="6641935" cy="6469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9" name="Группа 18"/>
          <p:cNvGrpSpPr/>
          <p:nvPr userDrawn="1"/>
        </p:nvGrpSpPr>
        <p:grpSpPr>
          <a:xfrm>
            <a:off x="410983" y="-685664"/>
            <a:ext cx="11781017" cy="6803113"/>
            <a:chOff x="-567536" y="-1689222"/>
            <a:chExt cx="11781017" cy="6803113"/>
          </a:xfrm>
        </p:grpSpPr>
        <p:pic>
          <p:nvPicPr>
            <p:cNvPr id="5" name="Рисунок 4"/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1852" b="75510" l="77029" r="966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489" y="-1689222"/>
              <a:ext cx="6973992" cy="680311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" name="TextBox 13"/>
            <p:cNvSpPr txBox="1"/>
            <p:nvPr userDrawn="1"/>
          </p:nvSpPr>
          <p:spPr>
            <a:xfrm>
              <a:off x="-567536" y="3357900"/>
              <a:ext cx="5849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189" marR="0" indent="-457189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uk-UA" sz="2800" b="1" dirty="0" smtClean="0">
                  <a:solidFill>
                    <a:srgbClr val="C31F3A"/>
                  </a:solidFill>
                  <a:effectLst/>
                </a:rPr>
                <a:t>Люблінський басейн</a:t>
              </a:r>
              <a:endParaRPr lang="en-US" sz="2800" b="1" dirty="0" smtClean="0">
                <a:solidFill>
                  <a:srgbClr val="C31F3A"/>
                </a:solidFill>
                <a:effectLst/>
              </a:endParaRPr>
            </a:p>
          </p:txBody>
        </p:sp>
      </p:grpSp>
      <p:grpSp>
        <p:nvGrpSpPr>
          <p:cNvPr id="18" name="Группа 17"/>
          <p:cNvGrpSpPr/>
          <p:nvPr userDrawn="1"/>
        </p:nvGrpSpPr>
        <p:grpSpPr>
          <a:xfrm>
            <a:off x="381654" y="1131846"/>
            <a:ext cx="10662191" cy="4232490"/>
            <a:chOff x="-598719" y="1062058"/>
            <a:chExt cx="10662191" cy="4232490"/>
          </a:xfrm>
        </p:grpSpPr>
        <p:sp>
          <p:nvSpPr>
            <p:cNvPr id="13" name="TextBox 12"/>
            <p:cNvSpPr txBox="1"/>
            <p:nvPr userDrawn="1"/>
          </p:nvSpPr>
          <p:spPr>
            <a:xfrm>
              <a:off x="-598719" y="2599188"/>
              <a:ext cx="5849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189" marR="0" indent="-457189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uk-UA" sz="2800" b="1" dirty="0" err="1" smtClean="0">
                  <a:solidFill>
                    <a:srgbClr val="C31F3A"/>
                  </a:solidFill>
                  <a:effectLst/>
                </a:rPr>
                <a:t>Верхньосілезький</a:t>
              </a:r>
              <a:r>
                <a:rPr lang="uk-UA" sz="2800" b="1" dirty="0" smtClean="0">
                  <a:solidFill>
                    <a:srgbClr val="C31F3A"/>
                  </a:solidFill>
                  <a:effectLst/>
                </a:rPr>
                <a:t> басейн</a:t>
              </a:r>
              <a:endParaRPr lang="en-US" sz="2800" b="1" dirty="0" smtClean="0">
                <a:solidFill>
                  <a:srgbClr val="C31F3A"/>
                </a:solidFill>
                <a:effectLst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 userDrawn="1"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671" y="1062058"/>
              <a:ext cx="4338801" cy="423249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20" name="Группа 19"/>
          <p:cNvGrpSpPr/>
          <p:nvPr userDrawn="1"/>
        </p:nvGrpSpPr>
        <p:grpSpPr>
          <a:xfrm>
            <a:off x="5907217" y="712904"/>
            <a:ext cx="1047307" cy="786809"/>
            <a:chOff x="5289697" y="733646"/>
            <a:chExt cx="1047307" cy="786809"/>
          </a:xfrm>
          <a:effectLst>
            <a:outerShdw blurRad="342900" dist="38100" dir="2700000" sx="102000" sy="102000" algn="tl" rotWithShape="0">
              <a:prstClr val="black">
                <a:alpha val="47000"/>
              </a:prstClr>
            </a:outerShdw>
          </a:effectLst>
        </p:grpSpPr>
        <p:sp>
          <p:nvSpPr>
            <p:cNvPr id="21" name="Блок-схема: решение 20"/>
            <p:cNvSpPr/>
            <p:nvPr userDrawn="1"/>
          </p:nvSpPr>
          <p:spPr>
            <a:xfrm>
              <a:off x="5475767" y="733646"/>
              <a:ext cx="861237" cy="786809"/>
            </a:xfrm>
            <a:prstGeom prst="flowChartDecision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22" name="Прямоугольник 21"/>
            <p:cNvSpPr/>
            <p:nvPr userDrawn="1"/>
          </p:nvSpPr>
          <p:spPr>
            <a:xfrm>
              <a:off x="5289697" y="733646"/>
              <a:ext cx="600459" cy="786809"/>
            </a:xfrm>
            <a:prstGeom prst="rect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23" name="Равнобедренный треугольник 22"/>
          <p:cNvSpPr/>
          <p:nvPr userDrawn="1"/>
        </p:nvSpPr>
        <p:spPr>
          <a:xfrm rot="4748351">
            <a:off x="5833221" y="827393"/>
            <a:ext cx="632327" cy="608907"/>
          </a:xfrm>
          <a:prstGeom prst="triangle">
            <a:avLst/>
          </a:prstGeom>
          <a:solidFill>
            <a:srgbClr val="C31F3A"/>
          </a:solidFill>
          <a:ln>
            <a:solidFill>
              <a:srgbClr val="C31F3A"/>
            </a:solidFill>
          </a:ln>
          <a:effectLst>
            <a:outerShdw blurRad="50800" dist="50800" dir="5400000" sx="9000" sy="9000" algn="ctr" rotWithShape="0">
              <a:srgbClr val="000000">
                <a:alpha val="9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0" y="239649"/>
            <a:ext cx="6433535" cy="765545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178129" y="335287"/>
            <a:ext cx="6052533" cy="584775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uk-UA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ПЕК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381654" y="-526279"/>
            <a:ext cx="12009138" cy="6484344"/>
            <a:chOff x="-588316" y="4218583"/>
            <a:chExt cx="12454806" cy="6706870"/>
          </a:xfrm>
        </p:grpSpPr>
        <p:pic>
          <p:nvPicPr>
            <p:cNvPr id="4" name="Рисунок 3"/>
            <p:cNvPicPr>
              <a:picLocks noChangeAspect="1"/>
            </p:cNvPicPr>
            <p:nvPr userDrawn="1"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1158" y="4218583"/>
              <a:ext cx="6875332" cy="67068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" name="TextBox 14"/>
            <p:cNvSpPr txBox="1"/>
            <p:nvPr userDrawn="1"/>
          </p:nvSpPr>
          <p:spPr>
            <a:xfrm>
              <a:off x="-588316" y="8410223"/>
              <a:ext cx="5849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189" marR="0" indent="-457189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uk-UA" sz="2800" b="1" dirty="0" err="1" smtClean="0">
                  <a:solidFill>
                    <a:srgbClr val="C31F3A"/>
                  </a:solidFill>
                  <a:effectLst/>
                </a:rPr>
                <a:t>Нижньосілезький</a:t>
              </a:r>
              <a:r>
                <a:rPr lang="uk-UA" sz="2800" b="1" dirty="0" smtClean="0">
                  <a:solidFill>
                    <a:srgbClr val="C31F3A"/>
                  </a:solidFill>
                  <a:effectLst/>
                </a:rPr>
                <a:t> басейн</a:t>
              </a:r>
              <a:endParaRPr lang="en-US" sz="2800" b="1" dirty="0" smtClean="0">
                <a:solidFill>
                  <a:srgbClr val="C31F3A"/>
                </a:solidFill>
                <a:effectLst/>
              </a:endParaRPr>
            </a:p>
          </p:txBody>
        </p:sp>
      </p:grpSp>
      <p:grpSp>
        <p:nvGrpSpPr>
          <p:cNvPr id="26" name="Группа 25"/>
          <p:cNvGrpSpPr/>
          <p:nvPr userDrawn="1"/>
        </p:nvGrpSpPr>
        <p:grpSpPr>
          <a:xfrm>
            <a:off x="0" y="1379495"/>
            <a:ext cx="3796460" cy="709511"/>
            <a:chOff x="2172930" y="2059944"/>
            <a:chExt cx="4733776" cy="759214"/>
          </a:xfrm>
        </p:grpSpPr>
        <p:sp>
          <p:nvSpPr>
            <p:cNvPr id="27" name="Блок-схема: данные 26"/>
            <p:cNvSpPr/>
            <p:nvPr userDrawn="1"/>
          </p:nvSpPr>
          <p:spPr>
            <a:xfrm flipH="1">
              <a:off x="6478502" y="2321569"/>
              <a:ext cx="428204" cy="497589"/>
            </a:xfrm>
            <a:prstGeom prst="flowChartInputOutput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  <a:effectLst>
              <a:outerShdw blurRad="330200" dist="38100" dir="2700000" sx="103000" sy="103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28" name="Равнобедренный треугольник 27"/>
            <p:cNvSpPr/>
            <p:nvPr userDrawn="1"/>
          </p:nvSpPr>
          <p:spPr>
            <a:xfrm rot="18014212">
              <a:off x="6382710" y="2495712"/>
              <a:ext cx="299194" cy="260664"/>
            </a:xfrm>
            <a:prstGeom prst="triangle">
              <a:avLst/>
            </a:prstGeom>
            <a:solidFill>
              <a:srgbClr val="D4213D"/>
            </a:solidFill>
            <a:ln>
              <a:solidFill>
                <a:srgbClr val="D421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29" name="Прямоугольник 28"/>
            <p:cNvSpPr/>
            <p:nvPr userDrawn="1"/>
          </p:nvSpPr>
          <p:spPr>
            <a:xfrm>
              <a:off x="2172930" y="2059944"/>
              <a:ext cx="4536829" cy="517358"/>
            </a:xfrm>
            <a:prstGeom prst="rect">
              <a:avLst/>
            </a:prstGeom>
            <a:solidFill>
              <a:srgbClr val="D1213E"/>
            </a:solidFill>
            <a:ln>
              <a:solidFill>
                <a:srgbClr val="C31F3A"/>
              </a:solidFill>
            </a:ln>
            <a:effectLst>
              <a:outerShdw blurRad="101600" dist="38100" dir="2700000" algn="t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30" name="TextBox 29"/>
          <p:cNvSpPr txBox="1"/>
          <p:nvPr userDrawn="1"/>
        </p:nvSpPr>
        <p:spPr>
          <a:xfrm>
            <a:off x="178130" y="1412241"/>
            <a:ext cx="3274631" cy="400110"/>
          </a:xfrm>
          <a:prstGeom prst="rect">
            <a:avLst/>
          </a:prstGeom>
          <a:noFill/>
          <a:effectLst>
            <a:outerShdw blurRad="101600" dist="38100" dir="2700000" algn="ctr" rotWithShape="0">
              <a:srgbClr val="000000">
                <a:alpha val="41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Кам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</a:t>
            </a:r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яне вуг</a:t>
            </a:r>
            <a:r>
              <a:rPr lang="uk-UA" sz="20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ілля</a:t>
            </a:r>
            <a:endParaRPr lang="ru-RU" sz="2000" b="1" dirty="0" smtClean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476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 userDrawn="1"/>
        </p:nvGrpSpPr>
        <p:grpSpPr>
          <a:xfrm>
            <a:off x="5907217" y="712904"/>
            <a:ext cx="1047307" cy="786809"/>
            <a:chOff x="5289697" y="733646"/>
            <a:chExt cx="1047307" cy="786809"/>
          </a:xfrm>
          <a:effectLst>
            <a:outerShdw blurRad="342900" dist="38100" dir="2700000" sx="102000" sy="102000" algn="tl" rotWithShape="0">
              <a:prstClr val="black">
                <a:alpha val="47000"/>
              </a:prstClr>
            </a:outerShdw>
          </a:effectLst>
        </p:grpSpPr>
        <p:sp>
          <p:nvSpPr>
            <p:cNvPr id="21" name="Блок-схема: решение 20"/>
            <p:cNvSpPr/>
            <p:nvPr userDrawn="1"/>
          </p:nvSpPr>
          <p:spPr>
            <a:xfrm>
              <a:off x="5475767" y="733646"/>
              <a:ext cx="861237" cy="786809"/>
            </a:xfrm>
            <a:prstGeom prst="flowChartDecision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22" name="Прямоугольник 21"/>
            <p:cNvSpPr/>
            <p:nvPr userDrawn="1"/>
          </p:nvSpPr>
          <p:spPr>
            <a:xfrm>
              <a:off x="5289697" y="733646"/>
              <a:ext cx="600459" cy="786809"/>
            </a:xfrm>
            <a:prstGeom prst="rect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23" name="Равнобедренный треугольник 22"/>
          <p:cNvSpPr/>
          <p:nvPr userDrawn="1"/>
        </p:nvSpPr>
        <p:spPr>
          <a:xfrm rot="4748351">
            <a:off x="5833221" y="827393"/>
            <a:ext cx="632327" cy="608907"/>
          </a:xfrm>
          <a:prstGeom prst="triangle">
            <a:avLst/>
          </a:prstGeom>
          <a:solidFill>
            <a:srgbClr val="C31F3A"/>
          </a:solidFill>
          <a:ln>
            <a:solidFill>
              <a:srgbClr val="C31F3A"/>
            </a:solidFill>
          </a:ln>
          <a:effectLst>
            <a:outerShdw blurRad="50800" dist="50800" dir="5400000" sx="9000" sy="9000" algn="ctr" rotWithShape="0">
              <a:srgbClr val="000000">
                <a:alpha val="9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-2662" y="275747"/>
            <a:ext cx="6433535" cy="765545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178129" y="345636"/>
            <a:ext cx="6052533" cy="584775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Металургійний комплекс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-2662" y="2403094"/>
            <a:ext cx="3796460" cy="709511"/>
            <a:chOff x="2172930" y="2059944"/>
            <a:chExt cx="4733776" cy="759214"/>
          </a:xfrm>
        </p:grpSpPr>
        <p:sp>
          <p:nvSpPr>
            <p:cNvPr id="32" name="Блок-схема: данные 31"/>
            <p:cNvSpPr/>
            <p:nvPr userDrawn="1"/>
          </p:nvSpPr>
          <p:spPr>
            <a:xfrm flipH="1">
              <a:off x="6478502" y="2321569"/>
              <a:ext cx="428204" cy="497589"/>
            </a:xfrm>
            <a:prstGeom prst="flowChartInputOutput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  <a:effectLst>
              <a:outerShdw blurRad="330200" dist="38100" dir="2700000" sx="103000" sy="103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33" name="Равнобедренный треугольник 32"/>
            <p:cNvSpPr/>
            <p:nvPr userDrawn="1"/>
          </p:nvSpPr>
          <p:spPr>
            <a:xfrm rot="18014212">
              <a:off x="6382710" y="2495712"/>
              <a:ext cx="299194" cy="260664"/>
            </a:xfrm>
            <a:prstGeom prst="triangle">
              <a:avLst/>
            </a:prstGeom>
            <a:solidFill>
              <a:srgbClr val="D4213D"/>
            </a:solidFill>
            <a:ln>
              <a:solidFill>
                <a:srgbClr val="D421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34" name="Прямоугольник 33"/>
            <p:cNvSpPr/>
            <p:nvPr userDrawn="1"/>
          </p:nvSpPr>
          <p:spPr>
            <a:xfrm>
              <a:off x="2172930" y="2059944"/>
              <a:ext cx="4536829" cy="517358"/>
            </a:xfrm>
            <a:prstGeom prst="rect">
              <a:avLst/>
            </a:prstGeom>
            <a:solidFill>
              <a:srgbClr val="D1213E"/>
            </a:solidFill>
            <a:ln>
              <a:solidFill>
                <a:srgbClr val="C31F3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35" name="TextBox 34"/>
          <p:cNvSpPr txBox="1"/>
          <p:nvPr userDrawn="1"/>
        </p:nvSpPr>
        <p:spPr>
          <a:xfrm>
            <a:off x="175468" y="2435840"/>
            <a:ext cx="3274631" cy="400110"/>
          </a:xfrm>
          <a:prstGeom prst="rect">
            <a:avLst/>
          </a:prstGeom>
          <a:noFill/>
          <a:effectLst>
            <a:outerShdw blurRad="101600" dist="38100" dir="2700000" algn="ctr" rotWithShape="0">
              <a:srgbClr val="000000">
                <a:alpha val="41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Чорна</a:t>
            </a:r>
            <a:r>
              <a:rPr lang="uk-UA" sz="2000" b="1" baseline="0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металургія</a:t>
            </a:r>
            <a:endParaRPr lang="ru-RU" sz="2000" b="1" dirty="0" smtClean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Box 35"/>
          <p:cNvSpPr txBox="1"/>
          <p:nvPr userDrawn="1"/>
        </p:nvSpPr>
        <p:spPr>
          <a:xfrm>
            <a:off x="175468" y="3518575"/>
            <a:ext cx="4123400" cy="1200329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3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C31F3A"/>
                </a:solidFill>
                <a:effectLst/>
              </a:rPr>
              <a:t>розвинута в Сілезькому і Малопольському воєводстві</a:t>
            </a:r>
            <a:endParaRPr lang="uk-UA" sz="2400" b="1" dirty="0" smtClean="0">
              <a:solidFill>
                <a:srgbClr val="C31F3A"/>
              </a:solidFill>
              <a:effectLst/>
            </a:endParaRPr>
          </a:p>
        </p:txBody>
      </p:sp>
      <p:grpSp>
        <p:nvGrpSpPr>
          <p:cNvPr id="37" name="Группа 36"/>
          <p:cNvGrpSpPr/>
          <p:nvPr userDrawn="1"/>
        </p:nvGrpSpPr>
        <p:grpSpPr>
          <a:xfrm>
            <a:off x="8530150" y="2471243"/>
            <a:ext cx="3659188" cy="641362"/>
            <a:chOff x="1966888" y="2059944"/>
            <a:chExt cx="4562614" cy="776036"/>
          </a:xfrm>
        </p:grpSpPr>
        <p:grpSp>
          <p:nvGrpSpPr>
            <p:cNvPr id="38" name="Группа 37"/>
            <p:cNvGrpSpPr/>
            <p:nvPr userDrawn="1"/>
          </p:nvGrpSpPr>
          <p:grpSpPr>
            <a:xfrm>
              <a:off x="1966888" y="2339042"/>
              <a:ext cx="518762" cy="496938"/>
              <a:chOff x="4992513" y="2269966"/>
              <a:chExt cx="518762" cy="496938"/>
            </a:xfrm>
          </p:grpSpPr>
          <p:sp>
            <p:nvSpPr>
              <p:cNvPr id="40" name="Блок-схема: данные 39"/>
              <p:cNvSpPr/>
              <p:nvPr userDrawn="1"/>
            </p:nvSpPr>
            <p:spPr>
              <a:xfrm>
                <a:off x="4992513" y="2269966"/>
                <a:ext cx="518762" cy="496938"/>
              </a:xfrm>
              <a:prstGeom prst="flowChartInputOutput">
                <a:avLst/>
              </a:prstGeom>
              <a:solidFill>
                <a:srgbClr val="A91B33"/>
              </a:solidFill>
              <a:ln>
                <a:solidFill>
                  <a:srgbClr val="A91B33"/>
                </a:solidFill>
              </a:ln>
              <a:effectLst>
                <a:outerShdw blurRad="330200" dist="38100" dir="2700000" sx="103000" sy="103000" algn="ctr" rotWithShape="0">
                  <a:srgbClr val="000000">
                    <a:alpha val="21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/>
              </a:p>
            </p:txBody>
          </p:sp>
          <p:sp>
            <p:nvSpPr>
              <p:cNvPr id="41" name="Равнобедренный треугольник 40"/>
              <p:cNvSpPr/>
              <p:nvPr userDrawn="1"/>
            </p:nvSpPr>
            <p:spPr>
              <a:xfrm rot="17191900">
                <a:off x="5181489" y="2443006"/>
                <a:ext cx="342883" cy="248405"/>
              </a:xfrm>
              <a:prstGeom prst="triangle">
                <a:avLst/>
              </a:prstGeom>
              <a:solidFill>
                <a:srgbClr val="D4213D"/>
              </a:solidFill>
              <a:ln>
                <a:solidFill>
                  <a:srgbClr val="D421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/>
              </a:p>
            </p:txBody>
          </p:sp>
        </p:grpSp>
        <p:sp>
          <p:nvSpPr>
            <p:cNvPr id="39" name="Прямоугольник 38"/>
            <p:cNvSpPr/>
            <p:nvPr userDrawn="1"/>
          </p:nvSpPr>
          <p:spPr>
            <a:xfrm>
              <a:off x="2172932" y="2059944"/>
              <a:ext cx="4356570" cy="517358"/>
            </a:xfrm>
            <a:prstGeom prst="rect">
              <a:avLst/>
            </a:prstGeom>
            <a:solidFill>
              <a:srgbClr val="D1213E"/>
            </a:solidFill>
            <a:ln>
              <a:solidFill>
                <a:srgbClr val="C31F3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42" name="TextBox 41"/>
          <p:cNvSpPr txBox="1"/>
          <p:nvPr userDrawn="1"/>
        </p:nvSpPr>
        <p:spPr>
          <a:xfrm>
            <a:off x="8853346" y="2486607"/>
            <a:ext cx="3158064" cy="400110"/>
          </a:xfrm>
          <a:prstGeom prst="rect">
            <a:avLst/>
          </a:prstGeom>
          <a:noFill/>
          <a:effectLst>
            <a:outerShdw blurRad="101600" dist="38100" dir="2700000" algn="ctr" rotWithShape="0">
              <a:srgbClr val="000000">
                <a:alpha val="41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Кольорова</a:t>
            </a:r>
            <a:r>
              <a:rPr lang="uk-UA" sz="2000" b="1" baseline="0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металургія</a:t>
            </a:r>
            <a:endParaRPr lang="ru-RU" sz="2000" b="1" dirty="0" smtClean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8170022" y="3518575"/>
            <a:ext cx="4019316" cy="1569660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3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C31F3A"/>
                </a:solidFill>
                <a:effectLst/>
              </a:rPr>
              <a:t>мідь в Нижньо-Сілезькому воєводстві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uk-UA" sz="2400" b="1" dirty="0" smtClean="0">
              <a:solidFill>
                <a:srgbClr val="C31F3A"/>
              </a:solidFill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C31F3A"/>
                </a:solidFill>
                <a:effectLst/>
              </a:rPr>
              <a:t>свинець і</a:t>
            </a:r>
            <a:r>
              <a:rPr lang="uk-UA" sz="2400" b="1" baseline="0" dirty="0" smtClean="0">
                <a:solidFill>
                  <a:srgbClr val="C31F3A"/>
                </a:solidFill>
                <a:effectLst/>
              </a:rPr>
              <a:t> цинк в Катовіце</a:t>
            </a:r>
            <a:endParaRPr lang="uk-UA" sz="2400" b="1" dirty="0" smtClean="0">
              <a:solidFill>
                <a:srgbClr val="C31F3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29827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8327571" y="2"/>
            <a:ext cx="3864429" cy="685799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686800" y="436384"/>
            <a:ext cx="9113077" cy="1077218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Легка </a:t>
            </a:r>
          </a:p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промисловість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67" y="856858"/>
            <a:ext cx="7906215" cy="5270810"/>
          </a:xfrm>
          <a:prstGeom prst="rect">
            <a:avLst/>
          </a:prstGeom>
          <a:effectLst>
            <a:outerShdw blurRad="330200" dist="38100" dir="2760000" sx="102000" sy="102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6954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chemeClr val="bg1">
                <a:tint val="90000"/>
                <a:lumMod val="110000"/>
              </a:schemeClr>
            </a:gs>
            <a:gs pos="58000">
              <a:srgbClr val="ECECEC"/>
            </a:gs>
            <a:gs pos="100000">
              <a:schemeClr val="bg1">
                <a:shade val="98000"/>
                <a:satMod val="110000"/>
                <a:lumMod val="86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5053697" y="715048"/>
            <a:ext cx="1047307" cy="786809"/>
            <a:chOff x="5289697" y="733646"/>
            <a:chExt cx="1047307" cy="786809"/>
          </a:xfrm>
          <a:effectLst>
            <a:outerShdw blurRad="342900" dist="38100" dir="2700000" sx="102000" sy="102000" algn="tl" rotWithShape="0">
              <a:prstClr val="black">
                <a:alpha val="47000"/>
              </a:prstClr>
            </a:outerShdw>
          </a:effectLst>
        </p:grpSpPr>
        <p:sp>
          <p:nvSpPr>
            <p:cNvPr id="13" name="Блок-схема: решение 12"/>
            <p:cNvSpPr/>
            <p:nvPr userDrawn="1"/>
          </p:nvSpPr>
          <p:spPr>
            <a:xfrm>
              <a:off x="5475767" y="733646"/>
              <a:ext cx="861237" cy="786809"/>
            </a:xfrm>
            <a:prstGeom prst="flowChartDecision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4" name="Прямоугольник 13"/>
            <p:cNvSpPr/>
            <p:nvPr userDrawn="1"/>
          </p:nvSpPr>
          <p:spPr>
            <a:xfrm>
              <a:off x="5289697" y="733646"/>
              <a:ext cx="600459" cy="786809"/>
            </a:xfrm>
            <a:prstGeom prst="rect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15" name="Равнобедренный треугольник 14"/>
          <p:cNvSpPr/>
          <p:nvPr userDrawn="1"/>
        </p:nvSpPr>
        <p:spPr>
          <a:xfrm rot="4748351">
            <a:off x="4979701" y="829537"/>
            <a:ext cx="632327" cy="608907"/>
          </a:xfrm>
          <a:prstGeom prst="triangle">
            <a:avLst/>
          </a:prstGeom>
          <a:solidFill>
            <a:srgbClr val="C31F3A"/>
          </a:solidFill>
          <a:ln>
            <a:solidFill>
              <a:srgbClr val="C31F3A"/>
            </a:solidFill>
          </a:ln>
          <a:effectLst>
            <a:outerShdw blurRad="50800" dist="50800" dir="5400000" sx="9000" sy="9000" algn="ctr" rotWithShape="0">
              <a:srgbClr val="000000">
                <a:alpha val="9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" y="297714"/>
            <a:ext cx="5589639" cy="765545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91099" y="388095"/>
            <a:ext cx="5398540" cy="584775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Адміністративний поділ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91099" y="1879886"/>
            <a:ext cx="4746192" cy="523220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3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31F3A"/>
                </a:solidFill>
                <a:effectLst/>
              </a:rPr>
              <a:t>16 воєводств</a:t>
            </a:r>
            <a:endParaRPr lang="ru-RU" sz="2800" b="1" dirty="0">
              <a:solidFill>
                <a:srgbClr val="C31F3A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226" y="500921"/>
            <a:ext cx="6424503" cy="6048210"/>
          </a:xfrm>
          <a:prstGeom prst="rect">
            <a:avLst/>
          </a:prstGeom>
        </p:spPr>
      </p:pic>
      <p:sp>
        <p:nvSpPr>
          <p:cNvPr id="12" name="Стрелка вниз 11"/>
          <p:cNvSpPr/>
          <p:nvPr userDrawn="1"/>
        </p:nvSpPr>
        <p:spPr>
          <a:xfrm>
            <a:off x="2403987" y="2558130"/>
            <a:ext cx="391776" cy="661607"/>
          </a:xfrm>
          <a:prstGeom prst="downArrow">
            <a:avLst/>
          </a:prstGeom>
          <a:solidFill>
            <a:srgbClr val="A91B33"/>
          </a:solidFill>
          <a:ln>
            <a:solidFill>
              <a:srgbClr val="A91B33"/>
            </a:solidFill>
          </a:ln>
          <a:effectLst>
            <a:outerShdw blurRad="101600" dist="38100" dir="2700000" algn="tl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Стрелка вниз 15"/>
          <p:cNvSpPr/>
          <p:nvPr userDrawn="1"/>
        </p:nvSpPr>
        <p:spPr>
          <a:xfrm>
            <a:off x="2416711" y="4161443"/>
            <a:ext cx="391776" cy="661607"/>
          </a:xfrm>
          <a:prstGeom prst="downArrow">
            <a:avLst/>
          </a:prstGeom>
          <a:solidFill>
            <a:srgbClr val="A91B33"/>
          </a:solidFill>
          <a:ln>
            <a:solidFill>
              <a:srgbClr val="A91B33"/>
            </a:solidFill>
          </a:ln>
          <a:effectLst>
            <a:outerShdw blurRad="101600" dist="63500" dir="2700000" algn="ctr" rotWithShape="0">
              <a:srgbClr val="000000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551633" y="3428979"/>
            <a:ext cx="2096483" cy="523220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3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31F3A"/>
                </a:solidFill>
                <a:effectLst/>
              </a:rPr>
              <a:t> 308 повітів</a:t>
            </a:r>
            <a:endParaRPr lang="ru-RU" sz="2800" b="1" dirty="0">
              <a:solidFill>
                <a:srgbClr val="C31F3A"/>
              </a:solidFill>
              <a:effectLst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38309" y="4978071"/>
            <a:ext cx="1923135" cy="523220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3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31F3A"/>
                </a:solidFill>
                <a:effectLst/>
              </a:rPr>
              <a:t>2489 гмін</a:t>
            </a:r>
            <a:endParaRPr lang="ru-RU" sz="2800" b="1" dirty="0">
              <a:solidFill>
                <a:srgbClr val="C31F3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59184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8327571" y="2"/>
            <a:ext cx="3864429" cy="685799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686800" y="436384"/>
            <a:ext cx="9113077" cy="1077218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Харчова </a:t>
            </a:r>
          </a:p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промисловість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67" y="1021571"/>
            <a:ext cx="7906215" cy="4941384"/>
          </a:xfrm>
          <a:prstGeom prst="rect">
            <a:avLst/>
          </a:prstGeom>
          <a:effectLst>
            <a:outerShdw blurRad="330200" dist="38100" dir="2760000" sx="102000" sy="102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1883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" b="30819"/>
          <a:stretch/>
        </p:blipFill>
        <p:spPr>
          <a:xfrm>
            <a:off x="0" y="1"/>
            <a:ext cx="12192000" cy="5723906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7" name="Rectangle 6"/>
          <p:cNvSpPr/>
          <p:nvPr/>
        </p:nvSpPr>
        <p:spPr>
          <a:xfrm>
            <a:off x="0" y="5685184"/>
            <a:ext cx="12192000" cy="1172816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Box 3"/>
          <p:cNvSpPr txBox="1"/>
          <p:nvPr userDrawn="1"/>
        </p:nvSpPr>
        <p:spPr>
          <a:xfrm>
            <a:off x="565880" y="5860938"/>
            <a:ext cx="6530659" cy="707886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Відомі поляки</a:t>
            </a:r>
            <a:endParaRPr lang="ru-RU" sz="40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672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1" y="3"/>
            <a:ext cx="4395019" cy="685799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65920" y="392810"/>
            <a:ext cx="9113077" cy="1077218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Марія </a:t>
            </a:r>
          </a:p>
          <a:p>
            <a:r>
              <a:rPr lang="uk-UA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Склодовська-Кюрі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346" y="155021"/>
            <a:ext cx="5482933" cy="6527828"/>
          </a:xfrm>
          <a:prstGeom prst="rect">
            <a:avLst/>
          </a:prstGeom>
          <a:effectLst>
            <a:outerShdw blurRad="330200" dist="38100" dir="2760000" sx="102000" sy="102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6708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1" y="3"/>
            <a:ext cx="2669459" cy="685799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65920" y="392810"/>
            <a:ext cx="9113077" cy="1077218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Міколай </a:t>
            </a:r>
          </a:p>
          <a:p>
            <a:r>
              <a:rPr lang="uk-UA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Коперник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146" y="430052"/>
            <a:ext cx="8978301" cy="5997899"/>
          </a:xfrm>
          <a:prstGeom prst="rect">
            <a:avLst/>
          </a:prstGeom>
          <a:effectLst>
            <a:outerShdw blurRad="330200" dist="38100" dir="2760000" sx="102000" sy="102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9045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2" y="3"/>
            <a:ext cx="2684205" cy="685799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65920" y="392810"/>
            <a:ext cx="9113077" cy="1077218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Фридерик </a:t>
            </a:r>
          </a:p>
          <a:p>
            <a:r>
              <a:rPr lang="uk-UA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Шопен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952" y="179328"/>
            <a:ext cx="5345197" cy="6401434"/>
          </a:xfrm>
          <a:prstGeom prst="rect">
            <a:avLst/>
          </a:prstGeom>
          <a:effectLst>
            <a:outerShdw blurRad="330200" dist="38100" dir="2760000" sx="102000" sy="102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8002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2" y="3"/>
            <a:ext cx="2684205" cy="685799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65920" y="392810"/>
            <a:ext cx="9113077" cy="1077218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Адам </a:t>
            </a:r>
          </a:p>
          <a:p>
            <a:r>
              <a:rPr lang="uk-UA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Міцкевич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594" y="179328"/>
            <a:ext cx="4499911" cy="6401434"/>
          </a:xfrm>
          <a:prstGeom prst="rect">
            <a:avLst/>
          </a:prstGeom>
          <a:effectLst>
            <a:outerShdw blurRad="330200" dist="38100" dir="2760000" sx="102000" sy="102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6972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Пользовательский макет">
    <p:bg>
      <p:bgPr>
        <a:gradFill flip="none" rotWithShape="1">
          <a:gsLst>
            <a:gs pos="39000">
              <a:schemeClr val="bg1">
                <a:lumMod val="95000"/>
              </a:schemeClr>
            </a:gs>
            <a:gs pos="85000">
              <a:srgbClr val="E7E7E7"/>
            </a:gs>
            <a:gs pos="100000">
              <a:schemeClr val="bg1">
                <a:lumMod val="85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2" y="3"/>
            <a:ext cx="2684205" cy="6857999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65920" y="392810"/>
            <a:ext cx="9113077" cy="1077218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Іван </a:t>
            </a:r>
          </a:p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Павло 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155" y="264922"/>
            <a:ext cx="5910696" cy="6285040"/>
          </a:xfrm>
          <a:prstGeom prst="rect">
            <a:avLst/>
          </a:prstGeom>
          <a:effectLst>
            <a:outerShdw blurRad="330200" dist="38100" dir="2760000" sx="102000" sy="102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0831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bg>
      <p:bgPr>
        <a:gradFill flip="none" rotWithShape="1">
          <a:gsLst>
            <a:gs pos="0">
              <a:schemeClr val="bg1">
                <a:tint val="90000"/>
                <a:lumMod val="110000"/>
              </a:schemeClr>
            </a:gs>
            <a:gs pos="58000">
              <a:srgbClr val="ECECEC"/>
            </a:gs>
            <a:gs pos="100000">
              <a:schemeClr val="bg1">
                <a:shade val="98000"/>
                <a:satMod val="110000"/>
                <a:lumMod val="86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Группа 37"/>
          <p:cNvGrpSpPr/>
          <p:nvPr userDrawn="1"/>
        </p:nvGrpSpPr>
        <p:grpSpPr>
          <a:xfrm>
            <a:off x="0" y="408948"/>
            <a:ext cx="1801889" cy="845932"/>
            <a:chOff x="4120738" y="1509567"/>
            <a:chExt cx="1706886" cy="707528"/>
          </a:xfrm>
        </p:grpSpPr>
        <p:sp>
          <p:nvSpPr>
            <p:cNvPr id="5" name="Блок-схема: данные 4"/>
            <p:cNvSpPr/>
            <p:nvPr userDrawn="1"/>
          </p:nvSpPr>
          <p:spPr>
            <a:xfrm flipH="1">
              <a:off x="5399420" y="1719507"/>
              <a:ext cx="428204" cy="497588"/>
            </a:xfrm>
            <a:prstGeom prst="flowChartInputOutput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  <a:effectLst>
              <a:outerShdw blurRad="330200" dist="38100" dir="2700000" sx="103000" sy="103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23" name="Равнобедренный треугольник 22"/>
            <p:cNvSpPr/>
            <p:nvPr userDrawn="1"/>
          </p:nvSpPr>
          <p:spPr>
            <a:xfrm rot="18014212">
              <a:off x="5351965" y="1989696"/>
              <a:ext cx="194911" cy="190482"/>
            </a:xfrm>
            <a:prstGeom prst="triangle">
              <a:avLst/>
            </a:prstGeom>
            <a:solidFill>
              <a:srgbClr val="D4213D"/>
            </a:solidFill>
            <a:ln>
              <a:solidFill>
                <a:srgbClr val="D421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3" name="Прямоугольник 2"/>
            <p:cNvSpPr/>
            <p:nvPr userDrawn="1"/>
          </p:nvSpPr>
          <p:spPr>
            <a:xfrm>
              <a:off x="4120738" y="1509567"/>
              <a:ext cx="1460043" cy="517358"/>
            </a:xfrm>
            <a:prstGeom prst="rect">
              <a:avLst/>
            </a:prstGeom>
            <a:solidFill>
              <a:srgbClr val="D1213E"/>
            </a:solidFill>
            <a:ln>
              <a:solidFill>
                <a:srgbClr val="C31F3A"/>
              </a:solidFill>
            </a:ln>
            <a:effectLst>
              <a:outerShdw blurRad="330200" dist="38100" dir="2700000" sx="102000" sy="102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4" name="TextBox 3"/>
          <p:cNvSpPr txBox="1"/>
          <p:nvPr userDrawn="1"/>
        </p:nvSpPr>
        <p:spPr>
          <a:xfrm>
            <a:off x="191899" y="456619"/>
            <a:ext cx="1210736" cy="523220"/>
          </a:xfrm>
          <a:prstGeom prst="rect">
            <a:avLst/>
          </a:prstGeom>
          <a:noFill/>
          <a:effectLst>
            <a:outerShdw blurRad="101600" dist="38100" dir="2700000" algn="ctr" rotWithShape="0">
              <a:srgbClr val="000000">
                <a:alpha val="41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Зміст</a:t>
            </a:r>
            <a:endParaRPr lang="ru-RU" sz="2400" b="1" dirty="0" smtClean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hlinkClick r:id="rId2" action="ppaction://hlinksldjump"/>
          </p:cNvPr>
          <p:cNvSpPr txBox="1"/>
          <p:nvPr userDrawn="1"/>
        </p:nvSpPr>
        <p:spPr>
          <a:xfrm>
            <a:off x="556706" y="2000425"/>
            <a:ext cx="3659034" cy="461665"/>
          </a:xfrm>
          <a:prstGeom prst="rect">
            <a:avLst/>
          </a:prstGeom>
          <a:noFill/>
          <a:effectLst>
            <a:outerShdw blurRad="203200" dist="12700" dir="2700000" algn="ctr" rotWithShape="0">
              <a:srgbClr val="000000">
                <a:alpha val="2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solidFill>
                  <a:srgbClr val="C31F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Загальна</a:t>
            </a:r>
            <a:r>
              <a:rPr lang="uk-UA" sz="2400" b="1" baseline="0" dirty="0" smtClean="0">
                <a:solidFill>
                  <a:srgbClr val="C31F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інформація</a:t>
            </a:r>
            <a:endParaRPr lang="ru-RU" sz="2400" b="1" dirty="0">
              <a:solidFill>
                <a:srgbClr val="C31F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hlinkClick r:id="rId3" action="ppaction://hlinksldjump"/>
          </p:cNvPr>
          <p:cNvSpPr txBox="1"/>
          <p:nvPr userDrawn="1"/>
        </p:nvSpPr>
        <p:spPr>
          <a:xfrm>
            <a:off x="556706" y="2834588"/>
            <a:ext cx="3659034" cy="461665"/>
          </a:xfrm>
          <a:prstGeom prst="rect">
            <a:avLst/>
          </a:prstGeom>
          <a:noFill/>
          <a:effectLst>
            <a:outerShdw blurRad="203200" dist="12700" dir="2700000" algn="ctr" rotWithShape="0">
              <a:srgbClr val="000000">
                <a:alpha val="2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uk-UA" sz="2400" b="1" dirty="0" smtClean="0">
                <a:solidFill>
                  <a:srgbClr val="C31F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Державний лад</a:t>
            </a:r>
            <a:endParaRPr lang="ru-RU" sz="2400" b="1" dirty="0">
              <a:solidFill>
                <a:srgbClr val="C31F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hlinkClick r:id="rId4" action="ppaction://hlinksldjump"/>
          </p:cNvPr>
          <p:cNvSpPr txBox="1"/>
          <p:nvPr userDrawn="1"/>
        </p:nvSpPr>
        <p:spPr>
          <a:xfrm>
            <a:off x="556706" y="3668751"/>
            <a:ext cx="3659034" cy="461665"/>
          </a:xfrm>
          <a:prstGeom prst="rect">
            <a:avLst/>
          </a:prstGeom>
          <a:noFill/>
          <a:effectLst>
            <a:outerShdw blurRad="203200" dist="12700" dir="2700000" algn="ctr" rotWithShape="0">
              <a:srgbClr val="000000">
                <a:alpha val="2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uk-UA" sz="2400" b="1" dirty="0" smtClean="0">
                <a:solidFill>
                  <a:srgbClr val="C31F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Історичний розвиток</a:t>
            </a:r>
            <a:endParaRPr lang="ru-RU" sz="2400" b="1" dirty="0">
              <a:solidFill>
                <a:srgbClr val="C31F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hlinkClick r:id="rId5" action="ppaction://hlinksldjump"/>
          </p:cNvPr>
          <p:cNvSpPr txBox="1"/>
          <p:nvPr userDrawn="1"/>
        </p:nvSpPr>
        <p:spPr>
          <a:xfrm>
            <a:off x="556706" y="4502914"/>
            <a:ext cx="3659034" cy="461665"/>
          </a:xfrm>
          <a:prstGeom prst="rect">
            <a:avLst/>
          </a:prstGeom>
          <a:noFill/>
          <a:effectLst>
            <a:outerShdw blurRad="203200" dist="12700" dir="2700000" algn="ctr" rotWithShape="0">
              <a:srgbClr val="000000">
                <a:alpha val="2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uk-UA" sz="2400" b="1" dirty="0" smtClean="0">
                <a:solidFill>
                  <a:srgbClr val="C31F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Географія</a:t>
            </a:r>
            <a:endParaRPr lang="ru-RU" sz="2400" b="1" dirty="0">
              <a:solidFill>
                <a:srgbClr val="C31F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hlinkClick r:id="rId6" action="ppaction://hlinksldjump"/>
          </p:cNvPr>
          <p:cNvSpPr txBox="1"/>
          <p:nvPr userDrawn="1"/>
        </p:nvSpPr>
        <p:spPr>
          <a:xfrm>
            <a:off x="5518613" y="2000424"/>
            <a:ext cx="3659034" cy="461665"/>
          </a:xfrm>
          <a:prstGeom prst="rect">
            <a:avLst/>
          </a:prstGeom>
          <a:noFill/>
          <a:effectLst>
            <a:outerShdw blurRad="203200" dist="12700" dir="2700000" algn="ctr" rotWithShape="0">
              <a:srgbClr val="000000">
                <a:alpha val="2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uk-UA" sz="2400" b="1" dirty="0" smtClean="0">
                <a:solidFill>
                  <a:srgbClr val="C31F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Населення</a:t>
            </a:r>
            <a:endParaRPr lang="ru-RU" sz="2400" b="1" dirty="0">
              <a:solidFill>
                <a:srgbClr val="C31F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>
            <a:hlinkClick r:id="rId7" action="ppaction://hlinksldjump"/>
          </p:cNvPr>
          <p:cNvSpPr txBox="1"/>
          <p:nvPr userDrawn="1"/>
        </p:nvSpPr>
        <p:spPr>
          <a:xfrm>
            <a:off x="5518613" y="2834588"/>
            <a:ext cx="3659034" cy="461665"/>
          </a:xfrm>
          <a:prstGeom prst="rect">
            <a:avLst/>
          </a:prstGeom>
          <a:noFill/>
          <a:effectLst>
            <a:outerShdw blurRad="203200" dist="12700" dir="2700000" algn="ctr" rotWithShape="0">
              <a:srgbClr val="000000">
                <a:alpha val="2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uk-UA" sz="2400" b="1" dirty="0" smtClean="0">
                <a:solidFill>
                  <a:srgbClr val="C31F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Економіка</a:t>
            </a:r>
            <a:endParaRPr lang="ru-RU" sz="2400" b="1" dirty="0">
              <a:solidFill>
                <a:srgbClr val="C31F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hlinkClick r:id="rId8" action="ppaction://hlinksldjump"/>
          </p:cNvPr>
          <p:cNvSpPr txBox="1"/>
          <p:nvPr userDrawn="1"/>
        </p:nvSpPr>
        <p:spPr>
          <a:xfrm>
            <a:off x="5518613" y="3668751"/>
            <a:ext cx="3659034" cy="461665"/>
          </a:xfrm>
          <a:prstGeom prst="rect">
            <a:avLst/>
          </a:prstGeom>
          <a:noFill/>
          <a:effectLst>
            <a:outerShdw blurRad="203200" dist="12700" dir="2700000" algn="ctr" rotWithShape="0">
              <a:srgbClr val="000000">
                <a:alpha val="2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7"/>
            </a:pPr>
            <a:r>
              <a:rPr lang="uk-UA" sz="2400" b="1" dirty="0" smtClean="0">
                <a:solidFill>
                  <a:srgbClr val="C31F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Культура</a:t>
            </a:r>
            <a:endParaRPr lang="ru-RU" sz="2400" b="1" dirty="0">
              <a:solidFill>
                <a:srgbClr val="C31F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hlinkClick r:id="rId9" action="ppaction://hlinksldjump"/>
          </p:cNvPr>
          <p:cNvSpPr txBox="1"/>
          <p:nvPr userDrawn="1"/>
        </p:nvSpPr>
        <p:spPr>
          <a:xfrm>
            <a:off x="5518613" y="4502913"/>
            <a:ext cx="3659034" cy="461665"/>
          </a:xfrm>
          <a:prstGeom prst="rect">
            <a:avLst/>
          </a:prstGeom>
          <a:noFill/>
          <a:effectLst>
            <a:outerShdw blurRad="203200" dist="12700" dir="2700000" algn="ctr" rotWithShape="0">
              <a:srgbClr val="000000">
                <a:alpha val="2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8"/>
            </a:pPr>
            <a:r>
              <a:rPr lang="uk-UA" sz="2400" b="1" dirty="0" smtClean="0">
                <a:solidFill>
                  <a:srgbClr val="C31F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Відомі поляки</a:t>
            </a:r>
            <a:endParaRPr lang="ru-RU" sz="2400" b="1" dirty="0">
              <a:solidFill>
                <a:srgbClr val="C31F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 userDrawn="1"/>
        </p:nvSpPr>
        <p:spPr>
          <a:xfrm flipH="1">
            <a:off x="11738289" y="5493379"/>
            <a:ext cx="45719" cy="722445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6" name="TextBox 25"/>
          <p:cNvSpPr txBox="1"/>
          <p:nvPr userDrawn="1"/>
        </p:nvSpPr>
        <p:spPr>
          <a:xfrm>
            <a:off x="9070627" y="5531435"/>
            <a:ext cx="2667662" cy="646331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1800" b="0" dirty="0" smtClean="0">
                <a:solidFill>
                  <a:srgbClr val="595959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Автор: </a:t>
            </a:r>
          </a:p>
          <a:p>
            <a:pPr algn="r"/>
            <a:r>
              <a:rPr lang="ru-RU" sz="1800" b="0" dirty="0" smtClean="0">
                <a:solidFill>
                  <a:srgbClr val="595959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Богдан Гарбуз</a:t>
            </a:r>
            <a:endParaRPr lang="ru-RU" sz="1800" b="0" dirty="0">
              <a:solidFill>
                <a:srgbClr val="595959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542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chemeClr val="bg1">
                <a:tint val="90000"/>
                <a:lumMod val="110000"/>
              </a:schemeClr>
            </a:gs>
            <a:gs pos="58000">
              <a:srgbClr val="ECECEC"/>
            </a:gs>
            <a:gs pos="100000">
              <a:schemeClr val="bg1">
                <a:shade val="98000"/>
                <a:satMod val="110000"/>
                <a:lumMod val="86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297714"/>
            <a:ext cx="12192000" cy="765545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28662" y="362559"/>
            <a:ext cx="7325925" cy="584775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Глава</a:t>
            </a:r>
            <a:r>
              <a:rPr lang="uk-UA" sz="3200" b="1" baseline="0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держави - президент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44" y="1954745"/>
            <a:ext cx="6105131" cy="4512073"/>
          </a:xfrm>
          <a:prstGeom prst="rect">
            <a:avLst/>
          </a:prstGeom>
          <a:effectLst>
            <a:outerShdw blurRad="355600" dist="88900" dir="2700000" algn="ctr" rotWithShape="0">
              <a:srgbClr val="000000">
                <a:alpha val="43137"/>
              </a:srgbClr>
            </a:outerShdw>
            <a:reflection stA="45000" endPos="1000" dist="50800" dir="5400000" sy="-100000" algn="bl" rotWithShape="0"/>
          </a:effectLst>
        </p:spPr>
      </p:pic>
      <p:grpSp>
        <p:nvGrpSpPr>
          <p:cNvPr id="38" name="Группа 37"/>
          <p:cNvGrpSpPr/>
          <p:nvPr userDrawn="1"/>
        </p:nvGrpSpPr>
        <p:grpSpPr>
          <a:xfrm>
            <a:off x="2140719" y="1568193"/>
            <a:ext cx="7624193" cy="755617"/>
            <a:chOff x="3873895" y="1509567"/>
            <a:chExt cx="7624193" cy="755617"/>
          </a:xfrm>
        </p:grpSpPr>
        <p:sp>
          <p:nvSpPr>
            <p:cNvPr id="5" name="Блок-схема: данные 4"/>
            <p:cNvSpPr/>
            <p:nvPr userDrawn="1"/>
          </p:nvSpPr>
          <p:spPr>
            <a:xfrm flipH="1">
              <a:off x="11069884" y="1763563"/>
              <a:ext cx="428204" cy="497588"/>
            </a:xfrm>
            <a:prstGeom prst="flowChartInputOutput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  <a:effectLst>
              <a:outerShdw blurRad="330200" dist="38100" dir="2700000" sx="103000" sy="103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23" name="Равнобедренный треугольник 22"/>
            <p:cNvSpPr/>
            <p:nvPr userDrawn="1"/>
          </p:nvSpPr>
          <p:spPr>
            <a:xfrm rot="17760914">
              <a:off x="10958066" y="1958461"/>
              <a:ext cx="247104" cy="266448"/>
            </a:xfrm>
            <a:prstGeom prst="triangle">
              <a:avLst/>
            </a:prstGeom>
            <a:solidFill>
              <a:srgbClr val="D4213D"/>
            </a:solidFill>
            <a:ln>
              <a:solidFill>
                <a:srgbClr val="D421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grpSp>
          <p:nvGrpSpPr>
            <p:cNvPr id="37" name="Группа 36"/>
            <p:cNvGrpSpPr/>
            <p:nvPr userDrawn="1"/>
          </p:nvGrpSpPr>
          <p:grpSpPr>
            <a:xfrm>
              <a:off x="3873895" y="1768246"/>
              <a:ext cx="518762" cy="496938"/>
              <a:chOff x="6899520" y="1699170"/>
              <a:chExt cx="518762" cy="496938"/>
            </a:xfrm>
          </p:grpSpPr>
          <p:sp>
            <p:nvSpPr>
              <p:cNvPr id="24" name="Блок-схема: данные 23"/>
              <p:cNvSpPr/>
              <p:nvPr userDrawn="1"/>
            </p:nvSpPr>
            <p:spPr>
              <a:xfrm>
                <a:off x="6899520" y="1699170"/>
                <a:ext cx="518762" cy="496938"/>
              </a:xfrm>
              <a:prstGeom prst="flowChartInputOutput">
                <a:avLst/>
              </a:prstGeom>
              <a:solidFill>
                <a:srgbClr val="A91B33"/>
              </a:solidFill>
              <a:ln>
                <a:solidFill>
                  <a:srgbClr val="A91B33"/>
                </a:solidFill>
              </a:ln>
              <a:effectLst>
                <a:outerShdw blurRad="330200" dist="38100" dir="2700000" sx="103000" sy="103000" algn="ctr" rotWithShape="0">
                  <a:srgbClr val="000000">
                    <a:alpha val="21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/>
              </a:p>
            </p:txBody>
          </p:sp>
          <p:sp>
            <p:nvSpPr>
              <p:cNvPr id="25" name="Равнобедренный треугольник 24"/>
              <p:cNvSpPr/>
              <p:nvPr userDrawn="1"/>
            </p:nvSpPr>
            <p:spPr>
              <a:xfrm rot="17191900">
                <a:off x="7077780" y="1878492"/>
                <a:ext cx="373925" cy="229165"/>
              </a:xfrm>
              <a:prstGeom prst="triangle">
                <a:avLst>
                  <a:gd name="adj" fmla="val 47493"/>
                </a:avLst>
              </a:prstGeom>
              <a:solidFill>
                <a:srgbClr val="D4213D"/>
              </a:solidFill>
              <a:ln>
                <a:solidFill>
                  <a:srgbClr val="D421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/>
              </a:p>
            </p:txBody>
          </p:sp>
        </p:grpSp>
        <p:sp>
          <p:nvSpPr>
            <p:cNvPr id="3" name="Прямоугольник 2"/>
            <p:cNvSpPr/>
            <p:nvPr userDrawn="1"/>
          </p:nvSpPr>
          <p:spPr>
            <a:xfrm>
              <a:off x="4120738" y="1509567"/>
              <a:ext cx="7140894" cy="517358"/>
            </a:xfrm>
            <a:prstGeom prst="rect">
              <a:avLst/>
            </a:prstGeom>
            <a:solidFill>
              <a:srgbClr val="D1213E"/>
            </a:solidFill>
            <a:ln>
              <a:solidFill>
                <a:srgbClr val="C31F3A"/>
              </a:solidFill>
            </a:ln>
            <a:effectLst>
              <a:outerShdw blurRad="330200" dist="38100" dir="2700000" sx="102000" sy="102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4" name="TextBox 3"/>
          <p:cNvSpPr txBox="1"/>
          <p:nvPr userDrawn="1"/>
        </p:nvSpPr>
        <p:spPr>
          <a:xfrm>
            <a:off x="4329683" y="1622134"/>
            <a:ext cx="3874168" cy="400110"/>
          </a:xfrm>
          <a:prstGeom prst="rect">
            <a:avLst/>
          </a:prstGeom>
          <a:noFill/>
          <a:effectLst>
            <a:outerShdw blurRad="101600" dist="38100" dir="2700000" algn="ctr" rotWithShape="0">
              <a:srgbClr val="000000">
                <a:alpha val="41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Броніслав Коморовський</a:t>
            </a:r>
            <a:endParaRPr lang="ru-RU" sz="2000" b="1" dirty="0" smtClean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bg>
      <p:bgPr>
        <a:gradFill flip="none" rotWithShape="1">
          <a:gsLst>
            <a:gs pos="0">
              <a:schemeClr val="bg1">
                <a:tint val="90000"/>
                <a:lumMod val="110000"/>
              </a:schemeClr>
            </a:gs>
            <a:gs pos="58000">
              <a:srgbClr val="ECECEC"/>
            </a:gs>
            <a:gs pos="100000">
              <a:schemeClr val="bg1">
                <a:shade val="98000"/>
                <a:satMod val="110000"/>
                <a:lumMod val="86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297714"/>
            <a:ext cx="12192000" cy="765545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28663" y="362559"/>
            <a:ext cx="5398540" cy="584775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Законодавча влада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1168799" y="1401769"/>
            <a:ext cx="9530629" cy="5089407"/>
            <a:chOff x="1168798" y="1401767"/>
            <a:chExt cx="9530629" cy="5089407"/>
          </a:xfrm>
        </p:grpSpPr>
        <p:grpSp>
          <p:nvGrpSpPr>
            <p:cNvPr id="12" name="Группа 11"/>
            <p:cNvGrpSpPr/>
            <p:nvPr userDrawn="1"/>
          </p:nvGrpSpPr>
          <p:grpSpPr>
            <a:xfrm>
              <a:off x="1168798" y="1401767"/>
              <a:ext cx="9530629" cy="5089407"/>
              <a:chOff x="1170472" y="1401767"/>
              <a:chExt cx="9530629" cy="5089407"/>
            </a:xfrm>
          </p:grpSpPr>
          <p:pic>
            <p:nvPicPr>
              <p:cNvPr id="6" name="Рисунок 5"/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7959" y="1868374"/>
                <a:ext cx="8420100" cy="4622800"/>
              </a:xfrm>
              <a:prstGeom prst="rect">
                <a:avLst/>
              </a:prstGeom>
            </p:spPr>
          </p:pic>
          <p:grpSp>
            <p:nvGrpSpPr>
              <p:cNvPr id="9" name="Группа 8"/>
              <p:cNvGrpSpPr/>
              <p:nvPr userDrawn="1"/>
            </p:nvGrpSpPr>
            <p:grpSpPr>
              <a:xfrm>
                <a:off x="1170472" y="1401767"/>
                <a:ext cx="9530629" cy="766477"/>
                <a:chOff x="1170472" y="1401767"/>
                <a:chExt cx="9530629" cy="766477"/>
              </a:xfrm>
            </p:grpSpPr>
            <p:grpSp>
              <p:nvGrpSpPr>
                <p:cNvPr id="8" name="Группа 7"/>
                <p:cNvGrpSpPr/>
                <p:nvPr userDrawn="1"/>
              </p:nvGrpSpPr>
              <p:grpSpPr>
                <a:xfrm>
                  <a:off x="10173426" y="1670656"/>
                  <a:ext cx="527675" cy="497588"/>
                  <a:chOff x="7161422" y="1644121"/>
                  <a:chExt cx="527675" cy="497588"/>
                </a:xfrm>
              </p:grpSpPr>
              <p:sp>
                <p:nvSpPr>
                  <p:cNvPr id="5" name="Блок-схема: данные 4"/>
                  <p:cNvSpPr/>
                  <p:nvPr userDrawn="1"/>
                </p:nvSpPr>
                <p:spPr>
                  <a:xfrm flipH="1">
                    <a:off x="7260893" y="1644121"/>
                    <a:ext cx="428204" cy="497588"/>
                  </a:xfrm>
                  <a:prstGeom prst="flowChartInputOutput">
                    <a:avLst/>
                  </a:prstGeom>
                  <a:solidFill>
                    <a:srgbClr val="A91B33"/>
                  </a:solidFill>
                  <a:ln>
                    <a:solidFill>
                      <a:srgbClr val="A91B33"/>
                    </a:solidFill>
                  </a:ln>
                  <a:effectLst>
                    <a:outerShdw blurRad="330200" dist="38100" dir="2700000" sx="103000" sy="103000" algn="ctr" rotWithShape="0">
                      <a:srgbClr val="000000">
                        <a:alpha val="21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800"/>
                  </a:p>
                </p:txBody>
              </p:sp>
              <p:sp>
                <p:nvSpPr>
                  <p:cNvPr id="23" name="Равнобедренный треугольник 22"/>
                  <p:cNvSpPr/>
                  <p:nvPr userDrawn="1"/>
                </p:nvSpPr>
                <p:spPr>
                  <a:xfrm rot="18014212">
                    <a:off x="7158165" y="1798559"/>
                    <a:ext cx="300789" cy="294276"/>
                  </a:xfrm>
                  <a:prstGeom prst="triangle">
                    <a:avLst/>
                  </a:prstGeom>
                  <a:solidFill>
                    <a:srgbClr val="D4213D"/>
                  </a:solidFill>
                  <a:ln>
                    <a:solidFill>
                      <a:srgbClr val="D4213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800"/>
                  </a:p>
                </p:txBody>
              </p:sp>
            </p:grpSp>
            <p:grpSp>
              <p:nvGrpSpPr>
                <p:cNvPr id="7" name="Группа 6"/>
                <p:cNvGrpSpPr/>
                <p:nvPr userDrawn="1"/>
              </p:nvGrpSpPr>
              <p:grpSpPr>
                <a:xfrm>
                  <a:off x="1170472" y="1670656"/>
                  <a:ext cx="518762" cy="496938"/>
                  <a:chOff x="3127932" y="1593045"/>
                  <a:chExt cx="518762" cy="496938"/>
                </a:xfrm>
              </p:grpSpPr>
              <p:sp>
                <p:nvSpPr>
                  <p:cNvPr id="24" name="Блок-схема: данные 23"/>
                  <p:cNvSpPr/>
                  <p:nvPr userDrawn="1"/>
                </p:nvSpPr>
                <p:spPr>
                  <a:xfrm>
                    <a:off x="3127932" y="1593045"/>
                    <a:ext cx="518762" cy="496938"/>
                  </a:xfrm>
                  <a:prstGeom prst="flowChartInputOutput">
                    <a:avLst/>
                  </a:prstGeom>
                  <a:solidFill>
                    <a:srgbClr val="A91B33"/>
                  </a:solidFill>
                  <a:ln>
                    <a:solidFill>
                      <a:srgbClr val="A91B33"/>
                    </a:solidFill>
                  </a:ln>
                  <a:effectLst>
                    <a:outerShdw blurRad="330200" dist="38100" dir="2700000" sx="103000" sy="103000" algn="ctr" rotWithShape="0">
                      <a:srgbClr val="000000">
                        <a:alpha val="21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800"/>
                  </a:p>
                </p:txBody>
              </p:sp>
              <p:sp>
                <p:nvSpPr>
                  <p:cNvPr id="25" name="Равнобедренный треугольник 24"/>
                  <p:cNvSpPr/>
                  <p:nvPr userDrawn="1"/>
                </p:nvSpPr>
                <p:spPr>
                  <a:xfrm rot="17191900">
                    <a:off x="3316908" y="1766085"/>
                    <a:ext cx="342883" cy="248405"/>
                  </a:xfrm>
                  <a:prstGeom prst="triangle">
                    <a:avLst/>
                  </a:prstGeom>
                  <a:solidFill>
                    <a:srgbClr val="D4213D"/>
                  </a:solidFill>
                  <a:ln>
                    <a:solidFill>
                      <a:srgbClr val="D4213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800"/>
                  </a:p>
                </p:txBody>
              </p:sp>
            </p:grpSp>
            <p:sp>
              <p:nvSpPr>
                <p:cNvPr id="3" name="Прямоугольник 2"/>
                <p:cNvSpPr/>
                <p:nvPr userDrawn="1"/>
              </p:nvSpPr>
              <p:spPr>
                <a:xfrm>
                  <a:off x="1392598" y="1401767"/>
                  <a:ext cx="9130822" cy="517358"/>
                </a:xfrm>
                <a:prstGeom prst="rect">
                  <a:avLst/>
                </a:prstGeom>
                <a:solidFill>
                  <a:srgbClr val="D1213E"/>
                </a:solidFill>
                <a:ln>
                  <a:solidFill>
                    <a:srgbClr val="C31F3A"/>
                  </a:solidFill>
                </a:ln>
                <a:effectLst>
                  <a:outerShdw blurRad="330200" dist="38100" dir="2700000" sx="102000" sy="102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800"/>
                </a:p>
              </p:txBody>
            </p:sp>
          </p:grpSp>
        </p:grpSp>
        <p:sp>
          <p:nvSpPr>
            <p:cNvPr id="2" name="TextBox 1"/>
            <p:cNvSpPr txBox="1"/>
            <p:nvPr userDrawn="1"/>
          </p:nvSpPr>
          <p:spPr>
            <a:xfrm>
              <a:off x="4172447" y="1475780"/>
              <a:ext cx="3571121" cy="400110"/>
            </a:xfrm>
            <a:prstGeom prst="rect">
              <a:avLst/>
            </a:prstGeom>
            <a:noFill/>
            <a:effectLst>
              <a:outerShdw blurRad="76200" dist="38100" dir="2700000" algn="ctr" rotWithShape="0">
                <a:srgbClr val="000000">
                  <a:alpha val="30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uk-UA" sz="2000" b="1" dirty="0" smtClean="0">
                  <a:solidFill>
                    <a:schemeClr val="bg1">
                      <a:lumMod val="95000"/>
                    </a:schemeClr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Двопалатний парламент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13004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chemeClr val="bg1">
                <a:tint val="90000"/>
                <a:lumMod val="110000"/>
              </a:schemeClr>
            </a:gs>
            <a:gs pos="58000">
              <a:srgbClr val="ECECEC"/>
            </a:gs>
            <a:gs pos="100000">
              <a:schemeClr val="bg1">
                <a:shade val="98000"/>
                <a:satMod val="110000"/>
                <a:lumMod val="86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297714"/>
            <a:ext cx="12192000" cy="765545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28663" y="362559"/>
            <a:ext cx="5398540" cy="584775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Законодавча влада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Группа 3"/>
          <p:cNvGrpSpPr/>
          <p:nvPr userDrawn="1"/>
        </p:nvGrpSpPr>
        <p:grpSpPr>
          <a:xfrm>
            <a:off x="-288118" y="1401767"/>
            <a:ext cx="12480119" cy="2413144"/>
            <a:chOff x="-288118" y="1401767"/>
            <a:chExt cx="12480118" cy="2413144"/>
          </a:xfrm>
        </p:grpSpPr>
        <p:grpSp>
          <p:nvGrpSpPr>
            <p:cNvPr id="15" name="Группа 14"/>
            <p:cNvGrpSpPr/>
            <p:nvPr userDrawn="1"/>
          </p:nvGrpSpPr>
          <p:grpSpPr>
            <a:xfrm>
              <a:off x="3649137" y="1401767"/>
              <a:ext cx="4608955" cy="699634"/>
              <a:chOff x="3653531" y="1389324"/>
              <a:chExt cx="4608955" cy="699634"/>
            </a:xfrm>
          </p:grpSpPr>
          <p:grpSp>
            <p:nvGrpSpPr>
              <p:cNvPr id="22" name="Группа 21"/>
              <p:cNvGrpSpPr/>
              <p:nvPr userDrawn="1"/>
            </p:nvGrpSpPr>
            <p:grpSpPr>
              <a:xfrm>
                <a:off x="3653531" y="1389324"/>
                <a:ext cx="4608955" cy="699634"/>
                <a:chOff x="358799" y="1438500"/>
                <a:chExt cx="4608955" cy="699634"/>
              </a:xfrm>
            </p:grpSpPr>
            <p:sp>
              <p:nvSpPr>
                <p:cNvPr id="26" name="Блок-схема: данные 25"/>
                <p:cNvSpPr/>
                <p:nvPr userDrawn="1"/>
              </p:nvSpPr>
              <p:spPr>
                <a:xfrm flipH="1">
                  <a:off x="4539550" y="1640546"/>
                  <a:ext cx="428204" cy="497588"/>
                </a:xfrm>
                <a:prstGeom prst="flowChartInputOutput">
                  <a:avLst/>
                </a:prstGeom>
                <a:solidFill>
                  <a:srgbClr val="A91B33"/>
                </a:solidFill>
                <a:ln>
                  <a:solidFill>
                    <a:srgbClr val="A91B33"/>
                  </a:solidFill>
                </a:ln>
                <a:effectLst>
                  <a:outerShdw blurRad="330200" dist="38100" dir="2700000" sx="103000" sy="103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800"/>
                </a:p>
              </p:txBody>
            </p:sp>
            <p:sp>
              <p:nvSpPr>
                <p:cNvPr id="36" name="Блок-схема: данные 35"/>
                <p:cNvSpPr/>
                <p:nvPr userDrawn="1"/>
              </p:nvSpPr>
              <p:spPr>
                <a:xfrm>
                  <a:off x="358799" y="1640546"/>
                  <a:ext cx="518762" cy="496938"/>
                </a:xfrm>
                <a:prstGeom prst="flowChartInputOutput">
                  <a:avLst/>
                </a:prstGeom>
                <a:solidFill>
                  <a:srgbClr val="A91B33"/>
                </a:solidFill>
                <a:ln>
                  <a:solidFill>
                    <a:srgbClr val="A91B33"/>
                  </a:solidFill>
                </a:ln>
                <a:effectLst>
                  <a:outerShdw blurRad="330200" dist="38100" dir="2700000" sx="103000" sy="103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800"/>
                </a:p>
              </p:txBody>
            </p:sp>
            <p:sp>
              <p:nvSpPr>
                <p:cNvPr id="37" name="Равнобедренный треугольник 36"/>
                <p:cNvSpPr/>
                <p:nvPr userDrawn="1"/>
              </p:nvSpPr>
              <p:spPr>
                <a:xfrm rot="18014212">
                  <a:off x="4492095" y="1910735"/>
                  <a:ext cx="194911" cy="190482"/>
                </a:xfrm>
                <a:prstGeom prst="triangle">
                  <a:avLst/>
                </a:prstGeom>
                <a:solidFill>
                  <a:srgbClr val="D4213D"/>
                </a:solidFill>
                <a:ln>
                  <a:solidFill>
                    <a:srgbClr val="D4213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800"/>
                </a:p>
              </p:txBody>
            </p:sp>
            <p:sp>
              <p:nvSpPr>
                <p:cNvPr id="38" name="Равнобедренный треугольник 37"/>
                <p:cNvSpPr/>
                <p:nvPr userDrawn="1"/>
              </p:nvSpPr>
              <p:spPr>
                <a:xfrm rot="17191900">
                  <a:off x="547775" y="1813586"/>
                  <a:ext cx="342883" cy="248405"/>
                </a:xfrm>
                <a:prstGeom prst="triangle">
                  <a:avLst/>
                </a:prstGeom>
                <a:solidFill>
                  <a:srgbClr val="D4213D"/>
                </a:solidFill>
                <a:ln>
                  <a:solidFill>
                    <a:srgbClr val="D4213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800"/>
                </a:p>
              </p:txBody>
            </p:sp>
            <p:sp>
              <p:nvSpPr>
                <p:cNvPr id="39" name="Прямоугольник 38"/>
                <p:cNvSpPr/>
                <p:nvPr userDrawn="1"/>
              </p:nvSpPr>
              <p:spPr>
                <a:xfrm>
                  <a:off x="605642" y="1438500"/>
                  <a:ext cx="4115269" cy="517358"/>
                </a:xfrm>
                <a:prstGeom prst="rect">
                  <a:avLst/>
                </a:prstGeom>
                <a:solidFill>
                  <a:srgbClr val="D1213E"/>
                </a:solidFill>
                <a:ln>
                  <a:solidFill>
                    <a:srgbClr val="C31F3A"/>
                  </a:solidFill>
                </a:ln>
                <a:effectLst>
                  <a:outerShdw blurRad="330200" dist="38100" dir="2700000" sx="102000" sy="102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800"/>
                </a:p>
              </p:txBody>
            </p:sp>
          </p:grpSp>
          <p:sp>
            <p:nvSpPr>
              <p:cNvPr id="40" name="TextBox 39"/>
              <p:cNvSpPr txBox="1"/>
              <p:nvPr userDrawn="1"/>
            </p:nvSpPr>
            <p:spPr>
              <a:xfrm>
                <a:off x="4265146" y="1426490"/>
                <a:ext cx="3571122" cy="400110"/>
              </a:xfrm>
              <a:prstGeom prst="rect">
                <a:avLst/>
              </a:prstGeom>
              <a:noFill/>
              <a:effectLst>
                <a:outerShdw blurRad="101600" dist="38100" dir="2700000" algn="ctr" rotWithShape="0">
                  <a:srgbClr val="000000">
                    <a:alpha val="41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uk-UA" sz="2000" b="1" dirty="0" smtClean="0">
                    <a:solidFill>
                      <a:schemeClr val="bg1">
                        <a:lumMod val="95000"/>
                      </a:schemeClr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Двопалатний парламент</a:t>
                </a:r>
                <a:endParaRPr lang="ru-RU" sz="2000" dirty="0"/>
              </a:p>
            </p:txBody>
          </p:sp>
        </p:grpSp>
        <p:sp>
          <p:nvSpPr>
            <p:cNvPr id="14" name="Стрелка вниз 13"/>
            <p:cNvSpPr/>
            <p:nvPr userDrawn="1"/>
          </p:nvSpPr>
          <p:spPr>
            <a:xfrm rot="2688130">
              <a:off x="4122219" y="2204167"/>
              <a:ext cx="463138" cy="833022"/>
            </a:xfrm>
            <a:prstGeom prst="downArrow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  <a:effectLst>
              <a:outerShdw blurRad="101600" dist="38100" dir="2400000" algn="ctr" rotWithShape="0">
                <a:srgbClr val="000000">
                  <a:alpha val="3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41" name="Стрелка вниз 40"/>
            <p:cNvSpPr/>
            <p:nvPr userDrawn="1"/>
          </p:nvSpPr>
          <p:spPr>
            <a:xfrm rot="18858842">
              <a:off x="7319886" y="2202120"/>
              <a:ext cx="463138" cy="833022"/>
            </a:xfrm>
            <a:prstGeom prst="downArrow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  <a:effectLst>
              <a:outerShdw blurRad="101600" dist="38100" dir="4200000" algn="ctr" rotWithShape="0">
                <a:srgbClr val="000000">
                  <a:alpha val="3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grpSp>
          <p:nvGrpSpPr>
            <p:cNvPr id="43" name="Группа 42"/>
            <p:cNvGrpSpPr/>
            <p:nvPr userDrawn="1"/>
          </p:nvGrpSpPr>
          <p:grpSpPr>
            <a:xfrm>
              <a:off x="-288118" y="3127720"/>
              <a:ext cx="4362112" cy="687191"/>
              <a:chOff x="605642" y="1450943"/>
              <a:chExt cx="4362112" cy="687191"/>
            </a:xfrm>
          </p:grpSpPr>
          <p:sp>
            <p:nvSpPr>
              <p:cNvPr id="45" name="Блок-схема: данные 44"/>
              <p:cNvSpPr/>
              <p:nvPr userDrawn="1"/>
            </p:nvSpPr>
            <p:spPr>
              <a:xfrm flipH="1">
                <a:off x="4539550" y="1640546"/>
                <a:ext cx="428204" cy="497588"/>
              </a:xfrm>
              <a:prstGeom prst="flowChartInputOutput">
                <a:avLst/>
              </a:prstGeom>
              <a:solidFill>
                <a:srgbClr val="A91B33"/>
              </a:solidFill>
              <a:ln>
                <a:solidFill>
                  <a:srgbClr val="A91B33"/>
                </a:solidFill>
              </a:ln>
              <a:effectLst>
                <a:outerShdw blurRad="330200" dist="38100" dir="2700000" sx="103000" sy="103000" algn="ctr" rotWithShape="0">
                  <a:srgbClr val="000000">
                    <a:alpha val="21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/>
              </a:p>
            </p:txBody>
          </p:sp>
          <p:sp>
            <p:nvSpPr>
              <p:cNvPr id="47" name="Равнобедренный треугольник 46"/>
              <p:cNvSpPr/>
              <p:nvPr userDrawn="1"/>
            </p:nvSpPr>
            <p:spPr>
              <a:xfrm rot="18014212">
                <a:off x="4492095" y="1910735"/>
                <a:ext cx="194911" cy="190482"/>
              </a:xfrm>
              <a:prstGeom prst="triangle">
                <a:avLst/>
              </a:prstGeom>
              <a:solidFill>
                <a:srgbClr val="D4213D"/>
              </a:solidFill>
              <a:ln>
                <a:solidFill>
                  <a:srgbClr val="D421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/>
              </a:p>
            </p:txBody>
          </p:sp>
          <p:sp>
            <p:nvSpPr>
              <p:cNvPr id="49" name="Прямоугольник 48"/>
              <p:cNvSpPr/>
              <p:nvPr userDrawn="1"/>
            </p:nvSpPr>
            <p:spPr>
              <a:xfrm>
                <a:off x="605642" y="1450943"/>
                <a:ext cx="4115269" cy="517358"/>
              </a:xfrm>
              <a:prstGeom prst="rect">
                <a:avLst/>
              </a:prstGeom>
              <a:solidFill>
                <a:srgbClr val="D1213E"/>
              </a:solidFill>
              <a:ln>
                <a:solidFill>
                  <a:srgbClr val="C31F3A"/>
                </a:solidFill>
              </a:ln>
              <a:effectLst>
                <a:outerShdw blurRad="330200" dist="38100" dir="2700000" sx="102000" sy="102000" algn="ctr" rotWithShape="0">
                  <a:srgbClr val="000000">
                    <a:alpha val="21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/>
              </a:p>
            </p:txBody>
          </p:sp>
        </p:grpSp>
        <p:sp>
          <p:nvSpPr>
            <p:cNvPr id="44" name="TextBox 43"/>
            <p:cNvSpPr txBox="1"/>
            <p:nvPr userDrawn="1"/>
          </p:nvSpPr>
          <p:spPr>
            <a:xfrm>
              <a:off x="485453" y="3189097"/>
              <a:ext cx="3210337" cy="400110"/>
            </a:xfrm>
            <a:prstGeom prst="rect">
              <a:avLst/>
            </a:prstGeom>
            <a:noFill/>
            <a:effectLst>
              <a:outerShdw blurRad="101600" dist="38100" dir="2700000" algn="ctr" rotWithShape="0">
                <a:srgbClr val="000000">
                  <a:alpha val="41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uk-UA" sz="2000" b="1" dirty="0" smtClean="0">
                  <a:solidFill>
                    <a:schemeClr val="bg1">
                      <a:lumMod val="95000"/>
                    </a:schemeClr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Сейм (нижня палата)</a:t>
              </a:r>
              <a:endParaRPr lang="ru-RU" sz="2000" dirty="0"/>
            </a:p>
          </p:txBody>
        </p:sp>
        <p:grpSp>
          <p:nvGrpSpPr>
            <p:cNvPr id="50" name="Группа 49"/>
            <p:cNvGrpSpPr/>
            <p:nvPr userDrawn="1"/>
          </p:nvGrpSpPr>
          <p:grpSpPr>
            <a:xfrm>
              <a:off x="7817350" y="3128370"/>
              <a:ext cx="4374650" cy="684618"/>
              <a:chOff x="3640993" y="1401767"/>
              <a:chExt cx="4374650" cy="684618"/>
            </a:xfrm>
          </p:grpSpPr>
          <p:grpSp>
            <p:nvGrpSpPr>
              <p:cNvPr id="51" name="Группа 50"/>
              <p:cNvGrpSpPr/>
              <p:nvPr userDrawn="1"/>
            </p:nvGrpSpPr>
            <p:grpSpPr>
              <a:xfrm>
                <a:off x="3640993" y="1401767"/>
                <a:ext cx="4374650" cy="684618"/>
                <a:chOff x="346261" y="1450943"/>
                <a:chExt cx="4374650" cy="684618"/>
              </a:xfrm>
            </p:grpSpPr>
            <p:sp>
              <p:nvSpPr>
                <p:cNvPr id="54" name="Блок-схема: данные 53"/>
                <p:cNvSpPr/>
                <p:nvPr userDrawn="1"/>
              </p:nvSpPr>
              <p:spPr>
                <a:xfrm>
                  <a:off x="346261" y="1638623"/>
                  <a:ext cx="518762" cy="496938"/>
                </a:xfrm>
                <a:prstGeom prst="flowChartInputOutput">
                  <a:avLst/>
                </a:prstGeom>
                <a:solidFill>
                  <a:srgbClr val="A91B33"/>
                </a:solidFill>
                <a:ln>
                  <a:solidFill>
                    <a:srgbClr val="A91B33"/>
                  </a:solidFill>
                </a:ln>
                <a:effectLst>
                  <a:outerShdw blurRad="330200" dist="38100" dir="2700000" sx="103000" sy="103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800"/>
                </a:p>
              </p:txBody>
            </p:sp>
            <p:sp>
              <p:nvSpPr>
                <p:cNvPr id="56" name="Равнобедренный треугольник 55"/>
                <p:cNvSpPr/>
                <p:nvPr userDrawn="1"/>
              </p:nvSpPr>
              <p:spPr>
                <a:xfrm rot="16667406">
                  <a:off x="556116" y="1874358"/>
                  <a:ext cx="306425" cy="192692"/>
                </a:xfrm>
                <a:prstGeom prst="triangle">
                  <a:avLst/>
                </a:prstGeom>
                <a:solidFill>
                  <a:srgbClr val="D4213D"/>
                </a:solidFill>
                <a:ln>
                  <a:solidFill>
                    <a:srgbClr val="D4213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800"/>
                </a:p>
              </p:txBody>
            </p:sp>
            <p:sp>
              <p:nvSpPr>
                <p:cNvPr id="57" name="Прямоугольник 56"/>
                <p:cNvSpPr/>
                <p:nvPr userDrawn="1"/>
              </p:nvSpPr>
              <p:spPr>
                <a:xfrm>
                  <a:off x="605642" y="1450943"/>
                  <a:ext cx="4115269" cy="517358"/>
                </a:xfrm>
                <a:prstGeom prst="rect">
                  <a:avLst/>
                </a:prstGeom>
                <a:solidFill>
                  <a:srgbClr val="D1213E"/>
                </a:solidFill>
                <a:ln>
                  <a:solidFill>
                    <a:srgbClr val="C31F3A"/>
                  </a:solidFill>
                </a:ln>
                <a:effectLst>
                  <a:outerShdw blurRad="330200" dist="38100" dir="2700000" sx="102000" sy="102000" algn="ctr" rotWithShape="0">
                    <a:srgbClr val="000000">
                      <a:alpha val="21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800"/>
                </a:p>
              </p:txBody>
            </p:sp>
          </p:grpSp>
          <p:sp>
            <p:nvSpPr>
              <p:cNvPr id="52" name="TextBox 51"/>
              <p:cNvSpPr txBox="1"/>
              <p:nvPr userDrawn="1"/>
            </p:nvSpPr>
            <p:spPr>
              <a:xfrm>
                <a:off x="4428643" y="1462494"/>
                <a:ext cx="3571123" cy="400110"/>
              </a:xfrm>
              <a:prstGeom prst="rect">
                <a:avLst/>
              </a:prstGeom>
              <a:noFill/>
              <a:effectLst>
                <a:outerShdw blurRad="101600" dist="38100" dir="2700000" algn="ctr" rotWithShape="0">
                  <a:srgbClr val="000000">
                    <a:alpha val="41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uk-UA" sz="2000" b="1" dirty="0" smtClean="0">
                    <a:solidFill>
                      <a:schemeClr val="bg1">
                        <a:lumMod val="95000"/>
                      </a:schemeClr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Сенат</a:t>
                </a:r>
                <a:r>
                  <a:rPr lang="uk-UA" sz="2000" b="1" baseline="0" dirty="0" smtClean="0">
                    <a:solidFill>
                      <a:schemeClr val="bg1">
                        <a:lumMod val="95000"/>
                      </a:schemeClr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(верхня палата)</a:t>
                </a:r>
                <a:endParaRPr lang="ru-RU" sz="2000" dirty="0"/>
              </a:p>
            </p:txBody>
          </p:sp>
        </p:grpSp>
      </p:grpSp>
      <p:sp>
        <p:nvSpPr>
          <p:cNvPr id="10" name="TextBox 9"/>
          <p:cNvSpPr txBox="1"/>
          <p:nvPr userDrawn="1"/>
        </p:nvSpPr>
        <p:spPr>
          <a:xfrm>
            <a:off x="485454" y="4054856"/>
            <a:ext cx="2806263" cy="461665"/>
          </a:xfrm>
          <a:prstGeom prst="rect">
            <a:avLst/>
          </a:prstGeom>
          <a:noFill/>
          <a:effectLst>
            <a:outerShdw blurRad="203200" dist="12700" dir="2700000" algn="ctr" rotWithShape="0">
              <a:srgbClr val="000000">
                <a:alpha val="2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sz="2400" b="1" i="0" kern="1200" dirty="0" smtClean="0">
                <a:solidFill>
                  <a:srgbClr val="C31F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460 </a:t>
            </a:r>
            <a:r>
              <a:rPr lang="ru-RU" sz="2400" b="1" i="0" kern="1200" dirty="0" err="1" smtClean="0">
                <a:solidFill>
                  <a:srgbClr val="C31F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депутатів</a:t>
            </a:r>
            <a:endParaRPr lang="ru-RU" sz="2400" b="1" dirty="0">
              <a:solidFill>
                <a:srgbClr val="C31F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/>
          <p:cNvSpPr txBox="1"/>
          <p:nvPr userDrawn="1"/>
        </p:nvSpPr>
        <p:spPr>
          <a:xfrm>
            <a:off x="8605001" y="4054856"/>
            <a:ext cx="2806263" cy="461665"/>
          </a:xfrm>
          <a:prstGeom prst="rect">
            <a:avLst/>
          </a:prstGeom>
          <a:noFill/>
          <a:effectLst>
            <a:outerShdw blurRad="203200" dist="12700" dir="2700000" algn="ctr" rotWithShape="0">
              <a:srgbClr val="000000">
                <a:alpha val="2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sz="2400" b="1" i="0" kern="1200" dirty="0" smtClean="0">
                <a:solidFill>
                  <a:srgbClr val="C31F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100</a:t>
            </a:r>
            <a:r>
              <a:rPr lang="ru-RU" sz="2000" b="1" i="0" kern="1200" dirty="0" smtClean="0">
                <a:solidFill>
                  <a:srgbClr val="C31F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i="0" kern="1200" dirty="0" err="1" smtClean="0">
                <a:solidFill>
                  <a:srgbClr val="C31F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сенаторів</a:t>
            </a:r>
            <a:endParaRPr lang="ru-RU" sz="2000" b="1" dirty="0">
              <a:solidFill>
                <a:srgbClr val="C31F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577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bg>
      <p:bgPr>
        <a:gradFill flip="none" rotWithShape="1">
          <a:gsLst>
            <a:gs pos="0">
              <a:schemeClr val="bg1">
                <a:tint val="90000"/>
                <a:lumMod val="110000"/>
              </a:schemeClr>
            </a:gs>
            <a:gs pos="58000">
              <a:srgbClr val="ECECEC"/>
            </a:gs>
            <a:gs pos="100000">
              <a:schemeClr val="bg1">
                <a:shade val="98000"/>
                <a:satMod val="110000"/>
                <a:lumMod val="86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297714"/>
            <a:ext cx="12192000" cy="765545"/>
          </a:xfrm>
          <a:prstGeom prst="rect">
            <a:avLst/>
          </a:prstGeom>
          <a:solidFill>
            <a:srgbClr val="D4213D"/>
          </a:solidFill>
          <a:ln>
            <a:solidFill>
              <a:srgbClr val="D4213D"/>
            </a:solidFill>
          </a:ln>
          <a:effectLst>
            <a:outerShdw blurRad="330200" dist="38100" dir="2700000" sx="102000" sy="102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28663" y="362559"/>
            <a:ext cx="5398540" cy="584775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Законодавча влада</a:t>
            </a:r>
            <a:endParaRPr lang="ru-RU" sz="3200" b="1" dirty="0">
              <a:solidFill>
                <a:schemeClr val="bg1">
                  <a:lumMod val="9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0" name="Рисунок 6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 r="601"/>
          <a:stretch/>
        </p:blipFill>
        <p:spPr>
          <a:xfrm>
            <a:off x="832673" y="2366680"/>
            <a:ext cx="3815255" cy="2848968"/>
          </a:xfrm>
          <a:prstGeom prst="rect">
            <a:avLst/>
          </a:prstGeom>
          <a:effectLst>
            <a:outerShdw blurRad="330200" dist="38100" dir="2700000" sx="102000" sy="1020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71" name="Рисунок 7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" t="-539" r="400" b="543"/>
          <a:stretch/>
        </p:blipFill>
        <p:spPr>
          <a:xfrm>
            <a:off x="7533917" y="2328235"/>
            <a:ext cx="3846787" cy="2894977"/>
          </a:xfrm>
          <a:prstGeom prst="rect">
            <a:avLst/>
          </a:prstGeom>
          <a:effectLst>
            <a:outerShdw blurRad="330200" dist="38100" dir="2700000" sx="102000" sy="102000" algn="ctr" rotWithShape="0">
              <a:srgbClr val="000000">
                <a:alpha val="28000"/>
              </a:srgbClr>
            </a:outerShdw>
          </a:effectLst>
        </p:spPr>
      </p:pic>
      <p:grpSp>
        <p:nvGrpSpPr>
          <p:cNvPr id="72" name="Группа 71"/>
          <p:cNvGrpSpPr/>
          <p:nvPr userDrawn="1"/>
        </p:nvGrpSpPr>
        <p:grpSpPr>
          <a:xfrm>
            <a:off x="0" y="1836381"/>
            <a:ext cx="5350723" cy="731797"/>
            <a:chOff x="977169" y="1412201"/>
            <a:chExt cx="5319397" cy="731797"/>
          </a:xfrm>
        </p:grpSpPr>
        <p:sp>
          <p:nvSpPr>
            <p:cNvPr id="73" name="Блок-схема: данные 72"/>
            <p:cNvSpPr/>
            <p:nvPr userDrawn="1"/>
          </p:nvSpPr>
          <p:spPr>
            <a:xfrm flipH="1">
              <a:off x="5868362" y="1646410"/>
              <a:ext cx="428204" cy="497588"/>
            </a:xfrm>
            <a:prstGeom prst="flowChartInputOutput">
              <a:avLst/>
            </a:prstGeom>
            <a:solidFill>
              <a:srgbClr val="A91B33"/>
            </a:solidFill>
            <a:ln>
              <a:solidFill>
                <a:srgbClr val="A91B33"/>
              </a:solidFill>
            </a:ln>
            <a:effectLst>
              <a:outerShdw blurRad="330200" dist="38100" dir="2700000" sx="103000" sy="103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74" name="Равнобедренный треугольник 73"/>
            <p:cNvSpPr/>
            <p:nvPr userDrawn="1"/>
          </p:nvSpPr>
          <p:spPr>
            <a:xfrm rot="18014212">
              <a:off x="5809914" y="1877388"/>
              <a:ext cx="225380" cy="210272"/>
            </a:xfrm>
            <a:prstGeom prst="triangle">
              <a:avLst/>
            </a:prstGeom>
            <a:solidFill>
              <a:srgbClr val="D4213D"/>
            </a:solidFill>
            <a:ln>
              <a:solidFill>
                <a:srgbClr val="D421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75" name="Прямоугольник 74"/>
            <p:cNvSpPr/>
            <p:nvPr userDrawn="1"/>
          </p:nvSpPr>
          <p:spPr>
            <a:xfrm>
              <a:off x="977169" y="1412201"/>
              <a:ext cx="5087958" cy="517358"/>
            </a:xfrm>
            <a:prstGeom prst="rect">
              <a:avLst/>
            </a:prstGeom>
            <a:solidFill>
              <a:srgbClr val="D1213E"/>
            </a:solidFill>
            <a:ln>
              <a:solidFill>
                <a:srgbClr val="C31F3A"/>
              </a:solidFill>
            </a:ln>
            <a:effectLst>
              <a:outerShdw blurRad="330200" dist="38100" dir="2700000" sx="102000" sy="102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76" name="TextBox 75"/>
          <p:cNvSpPr txBox="1"/>
          <p:nvPr userDrawn="1"/>
        </p:nvSpPr>
        <p:spPr>
          <a:xfrm>
            <a:off x="881273" y="1902307"/>
            <a:ext cx="3976659" cy="400110"/>
          </a:xfrm>
          <a:prstGeom prst="rect">
            <a:avLst/>
          </a:prstGeom>
          <a:noFill/>
          <a:effectLst>
            <a:outerShdw blurRad="76200" dist="38100" dir="2700000" algn="ctr" rotWithShape="0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Маршал Сейму (</a:t>
            </a:r>
            <a:r>
              <a:rPr lang="uk-UA" sz="2000" b="1" dirty="0" err="1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Ева</a:t>
            </a:r>
            <a:r>
              <a:rPr lang="uk-UA" sz="20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Копач)</a:t>
            </a:r>
            <a:endParaRPr lang="ru-RU" sz="2000" dirty="0"/>
          </a:p>
        </p:txBody>
      </p:sp>
      <p:grpSp>
        <p:nvGrpSpPr>
          <p:cNvPr id="77" name="Группа 76"/>
          <p:cNvGrpSpPr/>
          <p:nvPr userDrawn="1"/>
        </p:nvGrpSpPr>
        <p:grpSpPr>
          <a:xfrm>
            <a:off x="6772848" y="1842409"/>
            <a:ext cx="5727964" cy="725769"/>
            <a:chOff x="2664133" y="1368403"/>
            <a:chExt cx="5727963" cy="725769"/>
          </a:xfrm>
        </p:grpSpPr>
        <p:grpSp>
          <p:nvGrpSpPr>
            <p:cNvPr id="78" name="Группа 77"/>
            <p:cNvGrpSpPr/>
            <p:nvPr userDrawn="1"/>
          </p:nvGrpSpPr>
          <p:grpSpPr>
            <a:xfrm>
              <a:off x="2664133" y="1368403"/>
              <a:ext cx="5727963" cy="725769"/>
              <a:chOff x="-630599" y="1417579"/>
              <a:chExt cx="5727963" cy="725769"/>
            </a:xfrm>
          </p:grpSpPr>
          <p:sp>
            <p:nvSpPr>
              <p:cNvPr id="80" name="Блок-схема: данные 79"/>
              <p:cNvSpPr/>
              <p:nvPr userDrawn="1"/>
            </p:nvSpPr>
            <p:spPr>
              <a:xfrm>
                <a:off x="-630599" y="1646410"/>
                <a:ext cx="518762" cy="496938"/>
              </a:xfrm>
              <a:prstGeom prst="flowChartInputOutput">
                <a:avLst/>
              </a:prstGeom>
              <a:solidFill>
                <a:srgbClr val="A91B33"/>
              </a:solidFill>
              <a:ln>
                <a:solidFill>
                  <a:srgbClr val="A91B33"/>
                </a:solidFill>
              </a:ln>
              <a:effectLst>
                <a:outerShdw blurRad="330200" dist="38100" dir="2700000" sx="103000" sy="103000" algn="ctr" rotWithShape="0">
                  <a:srgbClr val="000000">
                    <a:alpha val="21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/>
              </a:p>
            </p:txBody>
          </p:sp>
          <p:sp>
            <p:nvSpPr>
              <p:cNvPr id="81" name="Равнобедренный треугольник 80"/>
              <p:cNvSpPr/>
              <p:nvPr userDrawn="1"/>
            </p:nvSpPr>
            <p:spPr>
              <a:xfrm rot="17191900">
                <a:off x="-451879" y="1819449"/>
                <a:ext cx="342883" cy="248405"/>
              </a:xfrm>
              <a:prstGeom prst="triangle">
                <a:avLst/>
              </a:prstGeom>
              <a:solidFill>
                <a:srgbClr val="D4213D"/>
              </a:solidFill>
              <a:ln>
                <a:solidFill>
                  <a:srgbClr val="D421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/>
              </a:p>
            </p:txBody>
          </p:sp>
          <p:sp>
            <p:nvSpPr>
              <p:cNvPr id="82" name="Прямоугольник 81"/>
              <p:cNvSpPr/>
              <p:nvPr userDrawn="1"/>
            </p:nvSpPr>
            <p:spPr>
              <a:xfrm>
                <a:off x="-397797" y="1417579"/>
                <a:ext cx="5495161" cy="517358"/>
              </a:xfrm>
              <a:prstGeom prst="rect">
                <a:avLst/>
              </a:prstGeom>
              <a:solidFill>
                <a:srgbClr val="D1213E"/>
              </a:solidFill>
              <a:ln>
                <a:solidFill>
                  <a:srgbClr val="C31F3A"/>
                </a:solidFill>
              </a:ln>
              <a:effectLst>
                <a:outerShdw blurRad="330200" dist="38100" dir="2700000" sx="102000" sy="102000" algn="ctr" rotWithShape="0">
                  <a:srgbClr val="000000">
                    <a:alpha val="21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800"/>
              </a:p>
            </p:txBody>
          </p:sp>
        </p:grpSp>
        <p:sp>
          <p:nvSpPr>
            <p:cNvPr id="79" name="TextBox 78"/>
            <p:cNvSpPr txBox="1"/>
            <p:nvPr userDrawn="1"/>
          </p:nvSpPr>
          <p:spPr>
            <a:xfrm>
              <a:off x="3047347" y="1428302"/>
              <a:ext cx="5002811" cy="400110"/>
            </a:xfrm>
            <a:prstGeom prst="rect">
              <a:avLst/>
            </a:prstGeom>
            <a:noFill/>
            <a:effectLst>
              <a:outerShdw blurRad="76200" dist="38100" dir="2700000" algn="ctr" rotWithShape="0">
                <a:srgbClr val="000000">
                  <a:alpha val="30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uk-UA" sz="2000" b="1" dirty="0" smtClean="0">
                  <a:solidFill>
                    <a:schemeClr val="bg1">
                      <a:lumMod val="95000"/>
                    </a:schemeClr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Маршал Сенату (Богдан </a:t>
              </a:r>
              <a:r>
                <a:rPr lang="uk-UA" sz="2000" b="1" dirty="0" err="1" smtClean="0">
                  <a:solidFill>
                    <a:schemeClr val="bg1">
                      <a:lumMod val="95000"/>
                    </a:schemeClr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Борусевич</a:t>
              </a:r>
              <a:r>
                <a:rPr lang="uk-UA" sz="2000" b="1" dirty="0" smtClean="0">
                  <a:solidFill>
                    <a:schemeClr val="bg1">
                      <a:lumMod val="95000"/>
                    </a:schemeClr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5395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3" y="5956139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3"/>
            <a:ext cx="69172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1" y="5956139"/>
            <a:ext cx="1052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9" r:id="rId3"/>
    <p:sldLayoutId id="2147483687" r:id="rId4"/>
    <p:sldLayoutId id="2147483688" r:id="rId5"/>
    <p:sldLayoutId id="2147483650" r:id="rId6"/>
    <p:sldLayoutId id="2147483656" r:id="rId7"/>
    <p:sldLayoutId id="2147483654" r:id="rId8"/>
    <p:sldLayoutId id="2147483655" r:id="rId9"/>
    <p:sldLayoutId id="2147483653" r:id="rId10"/>
    <p:sldLayoutId id="2147483657" r:id="rId11"/>
    <p:sldLayoutId id="2147483658" r:id="rId12"/>
    <p:sldLayoutId id="2147483670" r:id="rId13"/>
    <p:sldLayoutId id="2147483671" r:id="rId14"/>
    <p:sldLayoutId id="2147483659" r:id="rId15"/>
    <p:sldLayoutId id="2147483660" r:id="rId16"/>
    <p:sldLayoutId id="2147483672" r:id="rId17"/>
    <p:sldLayoutId id="2147483675" r:id="rId18"/>
    <p:sldLayoutId id="2147483673" r:id="rId19"/>
    <p:sldLayoutId id="2147483674" r:id="rId20"/>
    <p:sldLayoutId id="2147483677" r:id="rId21"/>
    <p:sldLayoutId id="2147483662" r:id="rId22"/>
    <p:sldLayoutId id="2147483665" r:id="rId23"/>
    <p:sldLayoutId id="2147483666" r:id="rId24"/>
    <p:sldLayoutId id="2147483667" r:id="rId25"/>
    <p:sldLayoutId id="2147483695" r:id="rId26"/>
    <p:sldLayoutId id="2147483696" r:id="rId27"/>
    <p:sldLayoutId id="2147483697" r:id="rId28"/>
    <p:sldLayoutId id="2147483698" r:id="rId29"/>
    <p:sldLayoutId id="2147483699" r:id="rId30"/>
    <p:sldLayoutId id="2147483700" r:id="rId31"/>
    <p:sldLayoutId id="2147483701" r:id="rId32"/>
    <p:sldLayoutId id="2147483702" r:id="rId33"/>
    <p:sldLayoutId id="2147483663" r:id="rId34"/>
    <p:sldLayoutId id="2147483678" r:id="rId35"/>
    <p:sldLayoutId id="2147483679" r:id="rId36"/>
    <p:sldLayoutId id="2147483680" r:id="rId37"/>
    <p:sldLayoutId id="2147483681" r:id="rId38"/>
    <p:sldLayoutId id="2147483683" r:id="rId39"/>
    <p:sldLayoutId id="2147483684" r:id="rId40"/>
    <p:sldLayoutId id="2147483685" r:id="rId41"/>
    <p:sldLayoutId id="2147483686" r:id="rId42"/>
    <p:sldLayoutId id="2147483682" r:id="rId43"/>
    <p:sldLayoutId id="2147483664" r:id="rId44"/>
    <p:sldLayoutId id="2147483705" r:id="rId45"/>
    <p:sldLayoutId id="2147483703" r:id="rId46"/>
    <p:sldLayoutId id="2147483661" r:id="rId47"/>
    <p:sldLayoutId id="2147483706" r:id="rId48"/>
    <p:sldLayoutId id="2147483707" r:id="rId49"/>
    <p:sldLayoutId id="2147483708" r:id="rId50"/>
    <p:sldLayoutId id="2147483689" r:id="rId51"/>
    <p:sldLayoutId id="2147483690" r:id="rId52"/>
    <p:sldLayoutId id="2147483691" r:id="rId53"/>
    <p:sldLayoutId id="2147483692" r:id="rId54"/>
    <p:sldLayoutId id="2147483693" r:id="rId55"/>
    <p:sldLayoutId id="2147483694" r:id="rId56"/>
    <p:sldLayoutId id="2147483709" r:id="rId57"/>
  </p:sldLayoutIdLst>
  <p:timing>
    <p:tnLst>
      <p:par>
        <p:cTn id="1" dur="indefinite" restart="never" nodeType="tmRoot"/>
      </p:par>
    </p:tnLst>
  </p:timing>
  <p:txStyles>
    <p:titleStyle>
      <a:lvl1pPr algn="l" defTabSz="457189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5992" indent="-305992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29984" indent="-305992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899978" indent="-269993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1969" indent="-2339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1960" indent="-2339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99953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199945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499938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79993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EDEDED"/>
            </a:gs>
            <a:gs pos="81000">
              <a:srgbClr val="ECECEC"/>
            </a:gs>
            <a:gs pos="100000">
              <a:srgbClr val="D5D5D5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effectLst>
            <a:outerShdw blurRad="76200" dist="38100" dir="2700000" algn="ctr" rotWithShape="0">
              <a:srgbClr val="000000">
                <a:alpha val="30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Республіка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Польща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839" y="347233"/>
            <a:ext cx="1800917" cy="2148211"/>
          </a:xfrm>
          <a:prstGeom prst="rect">
            <a:avLst/>
          </a:prstGeom>
          <a:ln>
            <a:noFill/>
          </a:ln>
          <a:effectLst>
            <a:outerShdw blurRad="292100" dist="152400" dir="2700000" algn="tl" rotWithShape="0">
              <a:srgbClr val="333333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090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DEDED"/>
            </a:gs>
            <a:gs pos="58000">
              <a:srgbClr val="ECECEC"/>
            </a:gs>
            <a:gs pos="100000">
              <a:srgbClr val="D5D5D5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46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5656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85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90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85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71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85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89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85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58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85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61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85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31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85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71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85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29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55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85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35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85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03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152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85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53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DEDED"/>
            </a:gs>
            <a:gs pos="100000">
              <a:srgbClr val="D5D5D5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32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DEDED"/>
            </a:gs>
            <a:gs pos="100000">
              <a:srgbClr val="D5D5D5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3975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69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72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85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551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85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14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DEDED"/>
            </a:gs>
            <a:gs pos="100000">
              <a:srgbClr val="D5D5D5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31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85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93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77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62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75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09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857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74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46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74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08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71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69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69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76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7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74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87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962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126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77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78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74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14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75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37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73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2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73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23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8000">
              <a:srgbClr val="EDEDED"/>
            </a:gs>
            <a:gs pos="75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70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74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61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76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05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72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32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DEDED"/>
            </a:gs>
            <a:gs pos="58000">
              <a:srgbClr val="ECECEC"/>
            </a:gs>
            <a:gs pos="100000">
              <a:srgbClr val="D5D5D5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12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202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85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99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73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70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78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29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74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67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EDEDED"/>
            </a:gs>
            <a:gs pos="73000">
              <a:srgbClr val="E7E7E7"/>
            </a:gs>
            <a:gs pos="100000">
              <a:srgbClr val="D5D5D5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80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DEDED"/>
            </a:gs>
            <a:gs pos="58000">
              <a:srgbClr val="ECECEC"/>
            </a:gs>
            <a:gs pos="100000">
              <a:srgbClr val="D5D5D5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6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DEDED"/>
            </a:gs>
            <a:gs pos="58000">
              <a:srgbClr val="ECECEC"/>
            </a:gs>
            <a:gs pos="100000">
              <a:srgbClr val="D5D5D5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493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DEDED"/>
            </a:gs>
            <a:gs pos="58000">
              <a:srgbClr val="ECECEC"/>
            </a:gs>
            <a:gs pos="100000">
              <a:srgbClr val="D5D5D5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63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DEDED"/>
            </a:gs>
            <a:gs pos="58000">
              <a:srgbClr val="ECECEC"/>
            </a:gs>
            <a:gs pos="100000">
              <a:srgbClr val="D5D5D5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48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DEDED"/>
            </a:gs>
            <a:gs pos="58000">
              <a:srgbClr val="ECECEC"/>
            </a:gs>
            <a:gs pos="100000">
              <a:srgbClr val="D5D5D5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10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ивиденд">
  <a:themeElements>
    <a:clrScheme name="Другая 1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6F9EA52-7FA3-4ECE-A177-941144BA773E}">
  <we:reference id="wa104006972" version="1.0.0.0" store="en-us" storeType="OMEX"/>
  <we:alternateReferences>
    <we:reference id="WA104006972" version="1.0.0.0" store="WA104006972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TC103457464[[fn=Делимое]]</Template>
  <TotalTime>2565</TotalTime>
  <Words>2</Words>
  <Application>Microsoft Office PowerPoint</Application>
  <PresentationFormat>Широкоэкранный</PresentationFormat>
  <Paragraphs>1</Paragraphs>
  <Slides>56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2" baseType="lpstr">
      <vt:lpstr>Arial</vt:lpstr>
      <vt:lpstr>Corbel</vt:lpstr>
      <vt:lpstr>Gill Sans MT</vt:lpstr>
      <vt:lpstr>Tahoma</vt:lpstr>
      <vt:lpstr>Wingdings 2</vt:lpstr>
      <vt:lpstr>Дивиденд</vt:lpstr>
      <vt:lpstr>Республіка Польща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gbodya10@gmail.com</dc:creator>
  <cp:lastModifiedBy>gbodya10@gmail.com</cp:lastModifiedBy>
  <cp:revision>129</cp:revision>
  <dcterms:created xsi:type="dcterms:W3CDTF">2013-02-28T17:39:17Z</dcterms:created>
  <dcterms:modified xsi:type="dcterms:W3CDTF">2013-03-11T21:24:52Z</dcterms:modified>
</cp:coreProperties>
</file>