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7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2A325-CE4F-473F-AB52-C88F092A15E4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776B771C-1AA3-4E7D-875C-4EBDE8C6E788}">
      <dgm:prSet/>
      <dgm:spPr/>
      <dgm:t>
        <a:bodyPr/>
        <a:lstStyle/>
        <a:p>
          <a:pPr algn="ctr" rtl="0"/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Флаг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74B000-BA48-4DDE-AA00-C1497FA228E3}" type="parTrans" cxnId="{EDC51ED0-5822-4B83-A0A1-FD9BCCF01C92}">
      <dgm:prSet/>
      <dgm:spPr/>
      <dgm:t>
        <a:bodyPr/>
        <a:lstStyle/>
        <a:p>
          <a:endParaRPr lang="ru-RU"/>
        </a:p>
      </dgm:t>
    </dgm:pt>
    <dgm:pt modelId="{EB44AE54-8A2E-4A74-A54D-9EDD079ECA12}" type="sibTrans" cxnId="{EDC51ED0-5822-4B83-A0A1-FD9BCCF01C92}">
      <dgm:prSet/>
      <dgm:spPr/>
      <dgm:t>
        <a:bodyPr/>
        <a:lstStyle/>
        <a:p>
          <a:endParaRPr lang="ru-RU"/>
        </a:p>
      </dgm:t>
    </dgm:pt>
    <dgm:pt modelId="{25830CBD-4D0C-4CEC-8B9C-62C46A17E3BC}" type="pres">
      <dgm:prSet presAssocID="{45C2A325-CE4F-473F-AB52-C88F092A15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F750F6-3E3F-46BA-BA7A-30FBC6125AF0}" type="pres">
      <dgm:prSet presAssocID="{776B771C-1AA3-4E7D-875C-4EBDE8C6E788}" presName="parentText" presStyleLbl="node1" presStyleIdx="0" presStyleCnt="1" custLinFactNeighborY="-125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C51ED0-5822-4B83-A0A1-FD9BCCF01C92}" srcId="{45C2A325-CE4F-473F-AB52-C88F092A15E4}" destId="{776B771C-1AA3-4E7D-875C-4EBDE8C6E788}" srcOrd="0" destOrd="0" parTransId="{A274B000-BA48-4DDE-AA00-C1497FA228E3}" sibTransId="{EB44AE54-8A2E-4A74-A54D-9EDD079ECA12}"/>
    <dgm:cxn modelId="{E18B5972-8271-4C26-B523-EAC4EBF7986D}" type="presOf" srcId="{776B771C-1AA3-4E7D-875C-4EBDE8C6E788}" destId="{87F750F6-3E3F-46BA-BA7A-30FBC6125AF0}" srcOrd="0" destOrd="0" presId="urn:microsoft.com/office/officeart/2005/8/layout/vList2"/>
    <dgm:cxn modelId="{66F0D5FF-6DAC-4685-B2D6-6486340B9060}" type="presOf" srcId="{45C2A325-CE4F-473F-AB52-C88F092A15E4}" destId="{25830CBD-4D0C-4CEC-8B9C-62C46A17E3BC}" srcOrd="0" destOrd="0" presId="urn:microsoft.com/office/officeart/2005/8/layout/vList2"/>
    <dgm:cxn modelId="{9EE5F209-F4B8-4B1F-A18D-328110EB0047}" type="presParOf" srcId="{25830CBD-4D0C-4CEC-8B9C-62C46A17E3BC}" destId="{87F750F6-3E3F-46BA-BA7A-30FBC6125A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EEF1F3-38F1-4E83-A7B8-463D1B620587}" type="doc">
      <dgm:prSet loTypeId="urn:microsoft.com/office/officeart/2005/8/layout/vList2" loCatId="list" qsTypeId="urn:microsoft.com/office/officeart/2005/8/quickstyle/3d1" qsCatId="3D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B6E4805B-89AC-4C8E-923C-AB7D0CB07369}">
      <dgm:prSet/>
      <dgm:spPr/>
      <dgm:t>
        <a:bodyPr/>
        <a:lstStyle/>
        <a:p>
          <a:pPr rtl="0"/>
          <a:r>
            <a:rPr lang="ru-RU" dirty="0" smtClean="0"/>
            <a:t>Республика Казахстан — унитарное государство с президентской формой правления. </a:t>
          </a:r>
          <a:endParaRPr lang="ru-RU" dirty="0"/>
        </a:p>
      </dgm:t>
    </dgm:pt>
    <dgm:pt modelId="{661B9EF5-7ACD-487A-81D6-043243CF69A5}" type="parTrans" cxnId="{34504491-D765-49E1-9A2E-E55225802560}">
      <dgm:prSet/>
      <dgm:spPr/>
      <dgm:t>
        <a:bodyPr/>
        <a:lstStyle/>
        <a:p>
          <a:endParaRPr lang="ru-RU"/>
        </a:p>
      </dgm:t>
    </dgm:pt>
    <dgm:pt modelId="{E6AD3700-A09A-4177-8D39-D5DD69886B7B}" type="sibTrans" cxnId="{34504491-D765-49E1-9A2E-E55225802560}">
      <dgm:prSet/>
      <dgm:spPr/>
      <dgm:t>
        <a:bodyPr/>
        <a:lstStyle/>
        <a:p>
          <a:endParaRPr lang="ru-RU"/>
        </a:p>
      </dgm:t>
    </dgm:pt>
    <dgm:pt modelId="{1E0B93CC-E7EF-4D61-A122-EC2B047E4DED}">
      <dgm:prSet/>
      <dgm:spPr/>
      <dgm:t>
        <a:bodyPr/>
        <a:lstStyle/>
        <a:p>
          <a:pPr rtl="0"/>
          <a:r>
            <a:rPr lang="ru-RU" dirty="0" smtClean="0"/>
            <a:t>Президент является главой государства и Верховным Главнокомандующим.</a:t>
          </a:r>
          <a:endParaRPr lang="ru-RU" dirty="0"/>
        </a:p>
      </dgm:t>
    </dgm:pt>
    <dgm:pt modelId="{EC5F0E43-CF26-484E-A12F-92607100FF4E}" type="parTrans" cxnId="{077E0E1D-A052-449F-809E-5B35F9143235}">
      <dgm:prSet/>
      <dgm:spPr/>
      <dgm:t>
        <a:bodyPr/>
        <a:lstStyle/>
        <a:p>
          <a:endParaRPr lang="ru-RU"/>
        </a:p>
      </dgm:t>
    </dgm:pt>
    <dgm:pt modelId="{0AF1E1A4-6B58-4C21-80E3-683444300BD9}" type="sibTrans" cxnId="{077E0E1D-A052-449F-809E-5B35F9143235}">
      <dgm:prSet/>
      <dgm:spPr/>
      <dgm:t>
        <a:bodyPr/>
        <a:lstStyle/>
        <a:p>
          <a:endParaRPr lang="ru-RU"/>
        </a:p>
      </dgm:t>
    </dgm:pt>
    <dgm:pt modelId="{61F718E6-77BC-466B-A0F7-376CB46FBF74}" type="pres">
      <dgm:prSet presAssocID="{40EEF1F3-38F1-4E83-A7B8-463D1B6205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F6E290-95DD-4CCE-A285-656C6EE4CCD2}" type="pres">
      <dgm:prSet presAssocID="{B6E4805B-89AC-4C8E-923C-AB7D0CB0736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DD1C7-43B2-4131-9A88-5F1C01225ADD}" type="pres">
      <dgm:prSet presAssocID="{E6AD3700-A09A-4177-8D39-D5DD69886B7B}" presName="spacer" presStyleCnt="0"/>
      <dgm:spPr/>
    </dgm:pt>
    <dgm:pt modelId="{3522154B-561A-4BD1-A3A8-2A3D094CA24F}" type="pres">
      <dgm:prSet presAssocID="{1E0B93CC-E7EF-4D61-A122-EC2B047E4DE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504491-D765-49E1-9A2E-E55225802560}" srcId="{40EEF1F3-38F1-4E83-A7B8-463D1B620587}" destId="{B6E4805B-89AC-4C8E-923C-AB7D0CB07369}" srcOrd="0" destOrd="0" parTransId="{661B9EF5-7ACD-487A-81D6-043243CF69A5}" sibTransId="{E6AD3700-A09A-4177-8D39-D5DD69886B7B}"/>
    <dgm:cxn modelId="{077E0E1D-A052-449F-809E-5B35F9143235}" srcId="{40EEF1F3-38F1-4E83-A7B8-463D1B620587}" destId="{1E0B93CC-E7EF-4D61-A122-EC2B047E4DED}" srcOrd="1" destOrd="0" parTransId="{EC5F0E43-CF26-484E-A12F-92607100FF4E}" sibTransId="{0AF1E1A4-6B58-4C21-80E3-683444300BD9}"/>
    <dgm:cxn modelId="{FE1009A3-59F4-48ED-8A42-1717D4C68FDE}" type="presOf" srcId="{40EEF1F3-38F1-4E83-A7B8-463D1B620587}" destId="{61F718E6-77BC-466B-A0F7-376CB46FBF74}" srcOrd="0" destOrd="0" presId="urn:microsoft.com/office/officeart/2005/8/layout/vList2"/>
    <dgm:cxn modelId="{20BCADB8-6F88-417E-8B82-FFBBE1EE16A0}" type="presOf" srcId="{1E0B93CC-E7EF-4D61-A122-EC2B047E4DED}" destId="{3522154B-561A-4BD1-A3A8-2A3D094CA24F}" srcOrd="0" destOrd="0" presId="urn:microsoft.com/office/officeart/2005/8/layout/vList2"/>
    <dgm:cxn modelId="{990B1BC4-31FB-4794-9D69-0994203D1715}" type="presOf" srcId="{B6E4805B-89AC-4C8E-923C-AB7D0CB07369}" destId="{73F6E290-95DD-4CCE-A285-656C6EE4CCD2}" srcOrd="0" destOrd="0" presId="urn:microsoft.com/office/officeart/2005/8/layout/vList2"/>
    <dgm:cxn modelId="{4AA34112-495C-44FB-8B7C-70CD526B409B}" type="presParOf" srcId="{61F718E6-77BC-466B-A0F7-376CB46FBF74}" destId="{73F6E290-95DD-4CCE-A285-656C6EE4CCD2}" srcOrd="0" destOrd="0" presId="urn:microsoft.com/office/officeart/2005/8/layout/vList2"/>
    <dgm:cxn modelId="{6632A694-BB13-4555-862A-A95C7408E560}" type="presParOf" srcId="{61F718E6-77BC-466B-A0F7-376CB46FBF74}" destId="{F74DD1C7-43B2-4131-9A88-5F1C01225ADD}" srcOrd="1" destOrd="0" presId="urn:microsoft.com/office/officeart/2005/8/layout/vList2"/>
    <dgm:cxn modelId="{1D0DF3AE-069F-4A59-B91D-BF4643C382C7}" type="presParOf" srcId="{61F718E6-77BC-466B-A0F7-376CB46FBF74}" destId="{3522154B-561A-4BD1-A3A8-2A3D094CA24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5E9735-06E6-4546-B807-427ED34A733E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2EBCDCF-2B6B-41CD-BC85-8740EAB797D7}">
      <dgm:prSet/>
      <dgm:spPr/>
      <dgm:t>
        <a:bodyPr/>
        <a:lstStyle/>
        <a:p>
          <a:pPr rtl="0"/>
          <a:r>
            <a:rPr lang="ru-RU" dirty="0" smtClean="0"/>
            <a:t>Парламент состоит из двух Палат: </a:t>
          </a:r>
          <a:endParaRPr lang="ru-RU" dirty="0"/>
        </a:p>
      </dgm:t>
    </dgm:pt>
    <dgm:pt modelId="{181C9BCE-C877-4265-A989-FC7BE2BDDABD}" type="parTrans" cxnId="{DFB2BA3C-05EF-4063-A94C-7EC3C434CD8F}">
      <dgm:prSet/>
      <dgm:spPr/>
      <dgm:t>
        <a:bodyPr/>
        <a:lstStyle/>
        <a:p>
          <a:endParaRPr lang="ru-RU"/>
        </a:p>
      </dgm:t>
    </dgm:pt>
    <dgm:pt modelId="{D89CC7B8-EFF5-489E-934D-29E721134AD4}" type="sibTrans" cxnId="{DFB2BA3C-05EF-4063-A94C-7EC3C434CD8F}">
      <dgm:prSet/>
      <dgm:spPr/>
      <dgm:t>
        <a:bodyPr/>
        <a:lstStyle/>
        <a:p>
          <a:endParaRPr lang="ru-RU"/>
        </a:p>
      </dgm:t>
    </dgm:pt>
    <dgm:pt modelId="{BBD2B168-A1C3-4BA7-9C94-01A51CF01C30}">
      <dgm:prSet/>
      <dgm:spPr/>
      <dgm:t>
        <a:bodyPr/>
        <a:lstStyle/>
        <a:p>
          <a:pPr rtl="0"/>
          <a:r>
            <a:rPr lang="ru-RU" dirty="0" smtClean="0"/>
            <a:t>Сената (верхняя) </a:t>
          </a:r>
          <a:endParaRPr lang="ru-RU" dirty="0"/>
        </a:p>
      </dgm:t>
    </dgm:pt>
    <dgm:pt modelId="{33A345E8-34EC-4B24-AA94-8E47CD810083}" type="parTrans" cxnId="{96D793A2-DBDE-4BA1-9F68-F4AE5460E783}">
      <dgm:prSet/>
      <dgm:spPr/>
      <dgm:t>
        <a:bodyPr/>
        <a:lstStyle/>
        <a:p>
          <a:endParaRPr lang="ru-RU"/>
        </a:p>
      </dgm:t>
    </dgm:pt>
    <dgm:pt modelId="{3BFE934C-801C-4F00-832E-863226B1D954}" type="sibTrans" cxnId="{96D793A2-DBDE-4BA1-9F68-F4AE5460E783}">
      <dgm:prSet/>
      <dgm:spPr/>
      <dgm:t>
        <a:bodyPr/>
        <a:lstStyle/>
        <a:p>
          <a:endParaRPr lang="ru-RU"/>
        </a:p>
      </dgm:t>
    </dgm:pt>
    <dgm:pt modelId="{3BAD9051-78FF-4CB5-B4EB-C11EF980D991}">
      <dgm:prSet/>
      <dgm:spPr/>
      <dgm:t>
        <a:bodyPr/>
        <a:lstStyle/>
        <a:p>
          <a:pPr rtl="0"/>
          <a:r>
            <a:rPr lang="ru-RU" dirty="0" smtClean="0"/>
            <a:t>Мажилиса (нижняя).</a:t>
          </a:r>
          <a:endParaRPr lang="ru-RU" dirty="0"/>
        </a:p>
      </dgm:t>
    </dgm:pt>
    <dgm:pt modelId="{24E0AD78-4DD0-4FD3-A7F4-A7FBBC71FF52}" type="parTrans" cxnId="{4E30EBF8-B28F-445E-8B29-6F9B1A5D3BBD}">
      <dgm:prSet/>
      <dgm:spPr/>
      <dgm:t>
        <a:bodyPr/>
        <a:lstStyle/>
        <a:p>
          <a:endParaRPr lang="ru-RU"/>
        </a:p>
      </dgm:t>
    </dgm:pt>
    <dgm:pt modelId="{809708CC-6D6E-4DE6-B23D-56CF1DEAB02F}" type="sibTrans" cxnId="{4E30EBF8-B28F-445E-8B29-6F9B1A5D3BBD}">
      <dgm:prSet/>
      <dgm:spPr/>
      <dgm:t>
        <a:bodyPr/>
        <a:lstStyle/>
        <a:p>
          <a:endParaRPr lang="ru-RU"/>
        </a:p>
      </dgm:t>
    </dgm:pt>
    <dgm:pt modelId="{FD5279D1-637F-4CCD-91FB-28A4FADB6B21}" type="pres">
      <dgm:prSet presAssocID="{615E9735-06E6-4546-B807-427ED34A73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799E63-F81A-420C-943E-B0799E13D7A4}" type="pres">
      <dgm:prSet presAssocID="{D2EBCDCF-2B6B-41CD-BC85-8740EAB797D7}" presName="parentLin" presStyleCnt="0"/>
      <dgm:spPr/>
    </dgm:pt>
    <dgm:pt modelId="{35DCF2FC-9D52-469B-B304-4827EF25DC90}" type="pres">
      <dgm:prSet presAssocID="{D2EBCDCF-2B6B-41CD-BC85-8740EAB797D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210BFDD-ACE2-40C2-B446-1C62E83FDC40}" type="pres">
      <dgm:prSet presAssocID="{D2EBCDCF-2B6B-41CD-BC85-8740EAB797D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66451-6452-4E77-A1E2-5796764A3DA9}" type="pres">
      <dgm:prSet presAssocID="{D2EBCDCF-2B6B-41CD-BC85-8740EAB797D7}" presName="negativeSpace" presStyleCnt="0"/>
      <dgm:spPr/>
    </dgm:pt>
    <dgm:pt modelId="{D78B83B7-0F2B-46B4-90A1-9169F409738A}" type="pres">
      <dgm:prSet presAssocID="{D2EBCDCF-2B6B-41CD-BC85-8740EAB797D7}" presName="childText" presStyleLbl="conFgAcc1" presStyleIdx="0" presStyleCnt="3">
        <dgm:presLayoutVars>
          <dgm:bulletEnabled val="1"/>
        </dgm:presLayoutVars>
      </dgm:prSet>
      <dgm:spPr/>
    </dgm:pt>
    <dgm:pt modelId="{E76E31BD-8CC4-461C-9867-09AD1C5D8503}" type="pres">
      <dgm:prSet presAssocID="{D89CC7B8-EFF5-489E-934D-29E721134AD4}" presName="spaceBetweenRectangles" presStyleCnt="0"/>
      <dgm:spPr/>
    </dgm:pt>
    <dgm:pt modelId="{804FF15A-B9F1-45F3-9643-49C7991AD76F}" type="pres">
      <dgm:prSet presAssocID="{BBD2B168-A1C3-4BA7-9C94-01A51CF01C30}" presName="parentLin" presStyleCnt="0"/>
      <dgm:spPr/>
    </dgm:pt>
    <dgm:pt modelId="{EB313765-07AF-46A3-B631-25717789CDEC}" type="pres">
      <dgm:prSet presAssocID="{BBD2B168-A1C3-4BA7-9C94-01A51CF01C3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6E8D133-EBF6-4EF8-8855-5C78426AC8A4}" type="pres">
      <dgm:prSet presAssocID="{BBD2B168-A1C3-4BA7-9C94-01A51CF01C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2BC41-4B25-440F-93E8-5AB341361A50}" type="pres">
      <dgm:prSet presAssocID="{BBD2B168-A1C3-4BA7-9C94-01A51CF01C30}" presName="negativeSpace" presStyleCnt="0"/>
      <dgm:spPr/>
    </dgm:pt>
    <dgm:pt modelId="{6A3734A1-F5B9-4B1F-8AF8-B72A1B49CEAC}" type="pres">
      <dgm:prSet presAssocID="{BBD2B168-A1C3-4BA7-9C94-01A51CF01C30}" presName="childText" presStyleLbl="conFgAcc1" presStyleIdx="1" presStyleCnt="3">
        <dgm:presLayoutVars>
          <dgm:bulletEnabled val="1"/>
        </dgm:presLayoutVars>
      </dgm:prSet>
      <dgm:spPr/>
    </dgm:pt>
    <dgm:pt modelId="{C80425FC-6A5D-4766-B92F-A7AA694D7C15}" type="pres">
      <dgm:prSet presAssocID="{3BFE934C-801C-4F00-832E-863226B1D954}" presName="spaceBetweenRectangles" presStyleCnt="0"/>
      <dgm:spPr/>
    </dgm:pt>
    <dgm:pt modelId="{32213676-05BA-4DAD-A498-0DF508F1AE5E}" type="pres">
      <dgm:prSet presAssocID="{3BAD9051-78FF-4CB5-B4EB-C11EF980D991}" presName="parentLin" presStyleCnt="0"/>
      <dgm:spPr/>
    </dgm:pt>
    <dgm:pt modelId="{0EE3144A-B003-425F-A00C-71503CD532AB}" type="pres">
      <dgm:prSet presAssocID="{3BAD9051-78FF-4CB5-B4EB-C11EF980D9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077C2FA-8A59-45AC-ADBD-E6712E95ED1F}" type="pres">
      <dgm:prSet presAssocID="{3BAD9051-78FF-4CB5-B4EB-C11EF980D9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6C9E2-7C77-452B-90BC-DEBC08065D32}" type="pres">
      <dgm:prSet presAssocID="{3BAD9051-78FF-4CB5-B4EB-C11EF980D991}" presName="negativeSpace" presStyleCnt="0"/>
      <dgm:spPr/>
    </dgm:pt>
    <dgm:pt modelId="{21F376BA-F3C5-4360-BD84-12610D54BD3E}" type="pres">
      <dgm:prSet presAssocID="{3BAD9051-78FF-4CB5-B4EB-C11EF980D99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FB2BA3C-05EF-4063-A94C-7EC3C434CD8F}" srcId="{615E9735-06E6-4546-B807-427ED34A733E}" destId="{D2EBCDCF-2B6B-41CD-BC85-8740EAB797D7}" srcOrd="0" destOrd="0" parTransId="{181C9BCE-C877-4265-A989-FC7BE2BDDABD}" sibTransId="{D89CC7B8-EFF5-489E-934D-29E721134AD4}"/>
    <dgm:cxn modelId="{41F99EF5-3CE2-4CE4-9D0B-B6DA33679ED3}" type="presOf" srcId="{3BAD9051-78FF-4CB5-B4EB-C11EF980D991}" destId="{0EE3144A-B003-425F-A00C-71503CD532AB}" srcOrd="0" destOrd="0" presId="urn:microsoft.com/office/officeart/2005/8/layout/list1"/>
    <dgm:cxn modelId="{CF8DE2DD-D931-4490-9174-2279580DAC47}" type="presOf" srcId="{BBD2B168-A1C3-4BA7-9C94-01A51CF01C30}" destId="{EB313765-07AF-46A3-B631-25717789CDEC}" srcOrd="0" destOrd="0" presId="urn:microsoft.com/office/officeart/2005/8/layout/list1"/>
    <dgm:cxn modelId="{9C34C761-FBF9-4A39-9754-4C58ED9E1FE3}" type="presOf" srcId="{3BAD9051-78FF-4CB5-B4EB-C11EF980D991}" destId="{9077C2FA-8A59-45AC-ADBD-E6712E95ED1F}" srcOrd="1" destOrd="0" presId="urn:microsoft.com/office/officeart/2005/8/layout/list1"/>
    <dgm:cxn modelId="{9E56D95E-5ABC-4F9A-9AA0-FAD4D434D13A}" type="presOf" srcId="{D2EBCDCF-2B6B-41CD-BC85-8740EAB797D7}" destId="{F210BFDD-ACE2-40C2-B446-1C62E83FDC40}" srcOrd="1" destOrd="0" presId="urn:microsoft.com/office/officeart/2005/8/layout/list1"/>
    <dgm:cxn modelId="{8F6F82E0-3C76-4A79-AD5A-612ECF78ACA5}" type="presOf" srcId="{BBD2B168-A1C3-4BA7-9C94-01A51CF01C30}" destId="{76E8D133-EBF6-4EF8-8855-5C78426AC8A4}" srcOrd="1" destOrd="0" presId="urn:microsoft.com/office/officeart/2005/8/layout/list1"/>
    <dgm:cxn modelId="{8FB1CDAD-D221-4C2A-8CBA-BC3BD6CBE3B2}" type="presOf" srcId="{D2EBCDCF-2B6B-41CD-BC85-8740EAB797D7}" destId="{35DCF2FC-9D52-469B-B304-4827EF25DC90}" srcOrd="0" destOrd="0" presId="urn:microsoft.com/office/officeart/2005/8/layout/list1"/>
    <dgm:cxn modelId="{96D793A2-DBDE-4BA1-9F68-F4AE5460E783}" srcId="{615E9735-06E6-4546-B807-427ED34A733E}" destId="{BBD2B168-A1C3-4BA7-9C94-01A51CF01C30}" srcOrd="1" destOrd="0" parTransId="{33A345E8-34EC-4B24-AA94-8E47CD810083}" sibTransId="{3BFE934C-801C-4F00-832E-863226B1D954}"/>
    <dgm:cxn modelId="{B9BE3748-0D83-4236-9FA6-E651B7D7E054}" type="presOf" srcId="{615E9735-06E6-4546-B807-427ED34A733E}" destId="{FD5279D1-637F-4CCD-91FB-28A4FADB6B21}" srcOrd="0" destOrd="0" presId="urn:microsoft.com/office/officeart/2005/8/layout/list1"/>
    <dgm:cxn modelId="{4E30EBF8-B28F-445E-8B29-6F9B1A5D3BBD}" srcId="{615E9735-06E6-4546-B807-427ED34A733E}" destId="{3BAD9051-78FF-4CB5-B4EB-C11EF980D991}" srcOrd="2" destOrd="0" parTransId="{24E0AD78-4DD0-4FD3-A7F4-A7FBBC71FF52}" sibTransId="{809708CC-6D6E-4DE6-B23D-56CF1DEAB02F}"/>
    <dgm:cxn modelId="{77C661FD-0AC2-454A-ADA5-64A248F3D39B}" type="presParOf" srcId="{FD5279D1-637F-4CCD-91FB-28A4FADB6B21}" destId="{A6799E63-F81A-420C-943E-B0799E13D7A4}" srcOrd="0" destOrd="0" presId="urn:microsoft.com/office/officeart/2005/8/layout/list1"/>
    <dgm:cxn modelId="{2C90524E-69EC-407A-A419-F0693433EB77}" type="presParOf" srcId="{A6799E63-F81A-420C-943E-B0799E13D7A4}" destId="{35DCF2FC-9D52-469B-B304-4827EF25DC90}" srcOrd="0" destOrd="0" presId="urn:microsoft.com/office/officeart/2005/8/layout/list1"/>
    <dgm:cxn modelId="{3BFDDDB5-F6ED-4766-BF06-77B26A9483BB}" type="presParOf" srcId="{A6799E63-F81A-420C-943E-B0799E13D7A4}" destId="{F210BFDD-ACE2-40C2-B446-1C62E83FDC40}" srcOrd="1" destOrd="0" presId="urn:microsoft.com/office/officeart/2005/8/layout/list1"/>
    <dgm:cxn modelId="{EDFDD353-4057-4463-8B1D-65A68867AF28}" type="presParOf" srcId="{FD5279D1-637F-4CCD-91FB-28A4FADB6B21}" destId="{6F466451-6452-4E77-A1E2-5796764A3DA9}" srcOrd="1" destOrd="0" presId="urn:microsoft.com/office/officeart/2005/8/layout/list1"/>
    <dgm:cxn modelId="{2299F800-7D20-49FA-9243-7F8921ED8314}" type="presParOf" srcId="{FD5279D1-637F-4CCD-91FB-28A4FADB6B21}" destId="{D78B83B7-0F2B-46B4-90A1-9169F409738A}" srcOrd="2" destOrd="0" presId="urn:microsoft.com/office/officeart/2005/8/layout/list1"/>
    <dgm:cxn modelId="{A7B7C4F6-1BF2-40B5-B544-3467DD70A7D2}" type="presParOf" srcId="{FD5279D1-637F-4CCD-91FB-28A4FADB6B21}" destId="{E76E31BD-8CC4-461C-9867-09AD1C5D8503}" srcOrd="3" destOrd="0" presId="urn:microsoft.com/office/officeart/2005/8/layout/list1"/>
    <dgm:cxn modelId="{1381C6C4-C8B2-49AB-9535-B8DDB09D0748}" type="presParOf" srcId="{FD5279D1-637F-4CCD-91FB-28A4FADB6B21}" destId="{804FF15A-B9F1-45F3-9643-49C7991AD76F}" srcOrd="4" destOrd="0" presId="urn:microsoft.com/office/officeart/2005/8/layout/list1"/>
    <dgm:cxn modelId="{BED172A8-D7E0-4E42-B08E-7EA195753A81}" type="presParOf" srcId="{804FF15A-B9F1-45F3-9643-49C7991AD76F}" destId="{EB313765-07AF-46A3-B631-25717789CDEC}" srcOrd="0" destOrd="0" presId="urn:microsoft.com/office/officeart/2005/8/layout/list1"/>
    <dgm:cxn modelId="{DEE88D22-37C6-47E5-A50E-D944C3A8B491}" type="presParOf" srcId="{804FF15A-B9F1-45F3-9643-49C7991AD76F}" destId="{76E8D133-EBF6-4EF8-8855-5C78426AC8A4}" srcOrd="1" destOrd="0" presId="urn:microsoft.com/office/officeart/2005/8/layout/list1"/>
    <dgm:cxn modelId="{F240FE2B-CBA3-4E6D-A9A8-7FF4375ADB14}" type="presParOf" srcId="{FD5279D1-637F-4CCD-91FB-28A4FADB6B21}" destId="{6602BC41-4B25-440F-93E8-5AB341361A50}" srcOrd="5" destOrd="0" presId="urn:microsoft.com/office/officeart/2005/8/layout/list1"/>
    <dgm:cxn modelId="{1EE861D0-34C8-4D6A-B777-FECC3C2A6510}" type="presParOf" srcId="{FD5279D1-637F-4CCD-91FB-28A4FADB6B21}" destId="{6A3734A1-F5B9-4B1F-8AF8-B72A1B49CEAC}" srcOrd="6" destOrd="0" presId="urn:microsoft.com/office/officeart/2005/8/layout/list1"/>
    <dgm:cxn modelId="{E538E487-AF82-4015-A044-BF8510E95BBF}" type="presParOf" srcId="{FD5279D1-637F-4CCD-91FB-28A4FADB6B21}" destId="{C80425FC-6A5D-4766-B92F-A7AA694D7C15}" srcOrd="7" destOrd="0" presId="urn:microsoft.com/office/officeart/2005/8/layout/list1"/>
    <dgm:cxn modelId="{973D5175-B71D-420C-83A0-451E5C1CF587}" type="presParOf" srcId="{FD5279D1-637F-4CCD-91FB-28A4FADB6B21}" destId="{32213676-05BA-4DAD-A498-0DF508F1AE5E}" srcOrd="8" destOrd="0" presId="urn:microsoft.com/office/officeart/2005/8/layout/list1"/>
    <dgm:cxn modelId="{F557AC06-56A3-454D-A3D0-839F47F5792C}" type="presParOf" srcId="{32213676-05BA-4DAD-A498-0DF508F1AE5E}" destId="{0EE3144A-B003-425F-A00C-71503CD532AB}" srcOrd="0" destOrd="0" presId="urn:microsoft.com/office/officeart/2005/8/layout/list1"/>
    <dgm:cxn modelId="{1D79648F-F46F-485B-896F-BDAB3626073C}" type="presParOf" srcId="{32213676-05BA-4DAD-A498-0DF508F1AE5E}" destId="{9077C2FA-8A59-45AC-ADBD-E6712E95ED1F}" srcOrd="1" destOrd="0" presId="urn:microsoft.com/office/officeart/2005/8/layout/list1"/>
    <dgm:cxn modelId="{0087E172-3FAD-483E-84EB-95807E0AC199}" type="presParOf" srcId="{FD5279D1-637F-4CCD-91FB-28A4FADB6B21}" destId="{5C26C9E2-7C77-452B-90BC-DEBC08065D32}" srcOrd="9" destOrd="0" presId="urn:microsoft.com/office/officeart/2005/8/layout/list1"/>
    <dgm:cxn modelId="{95AEF4E1-6F50-4727-B30D-CCF2F020CDCA}" type="presParOf" srcId="{FD5279D1-637F-4CCD-91FB-28A4FADB6B21}" destId="{21F376BA-F3C5-4360-BD84-12610D54BD3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658B25-4BFA-4495-AA17-B88746812E98}" type="doc">
      <dgm:prSet loTypeId="urn:microsoft.com/office/officeart/2005/8/layout/orgChart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EFEFB68-2342-4730-B175-31E848947B91}">
      <dgm:prSet/>
      <dgm:spPr/>
      <dgm:t>
        <a:bodyPr/>
        <a:lstStyle/>
        <a:p>
          <a:pPr rtl="0"/>
          <a:r>
            <a:rPr lang="ru-RU" dirty="0" smtClean="0"/>
            <a:t>До распада СССР был членом КПСС</a:t>
          </a:r>
          <a:endParaRPr lang="ru-RU" dirty="0"/>
        </a:p>
      </dgm:t>
    </dgm:pt>
    <dgm:pt modelId="{22920C48-DBB7-45CB-91A0-92C0913ABF0B}" type="parTrans" cxnId="{01987793-0477-4BBA-9838-8FA5873BBCE4}">
      <dgm:prSet/>
      <dgm:spPr/>
      <dgm:t>
        <a:bodyPr/>
        <a:lstStyle/>
        <a:p>
          <a:endParaRPr lang="ru-RU"/>
        </a:p>
      </dgm:t>
    </dgm:pt>
    <dgm:pt modelId="{A758B37A-8094-40B6-B17D-507240BD61B4}" type="sibTrans" cxnId="{01987793-0477-4BBA-9838-8FA5873BBCE4}">
      <dgm:prSet/>
      <dgm:spPr/>
      <dgm:t>
        <a:bodyPr/>
        <a:lstStyle/>
        <a:p>
          <a:endParaRPr lang="ru-RU"/>
        </a:p>
      </dgm:t>
    </dgm:pt>
    <dgm:pt modelId="{CAC83AB6-6AD0-40AD-AD18-3C2EEDFD7C25}">
      <dgm:prSet/>
      <dgm:spPr/>
      <dgm:t>
        <a:bodyPr/>
        <a:lstStyle/>
        <a:p>
          <a:pPr rtl="0"/>
          <a:r>
            <a:rPr lang="ru-RU" dirty="0" smtClean="0"/>
            <a:t>поддерживает политическую партию «</a:t>
          </a:r>
          <a:r>
            <a:rPr lang="ru-RU" u="sng" dirty="0" err="1" smtClean="0"/>
            <a:t>Нур</a:t>
          </a:r>
          <a:r>
            <a:rPr lang="ru-RU" u="sng" dirty="0" smtClean="0"/>
            <a:t> </a:t>
          </a:r>
          <a:r>
            <a:rPr lang="ru-RU" u="sng" dirty="0" err="1" smtClean="0"/>
            <a:t>Отан</a:t>
          </a:r>
          <a:r>
            <a:rPr lang="ru-RU" dirty="0" smtClean="0"/>
            <a:t>».</a:t>
          </a:r>
          <a:endParaRPr lang="ru-RU" dirty="0"/>
        </a:p>
      </dgm:t>
    </dgm:pt>
    <dgm:pt modelId="{E3B0132A-5495-483E-8BEA-FE6B6D19534A}" type="parTrans" cxnId="{B9A11786-489E-40D6-A794-FF89D280E593}">
      <dgm:prSet/>
      <dgm:spPr/>
      <dgm:t>
        <a:bodyPr/>
        <a:lstStyle/>
        <a:p>
          <a:endParaRPr lang="ru-RU"/>
        </a:p>
      </dgm:t>
    </dgm:pt>
    <dgm:pt modelId="{D88DE2B9-5FCA-4C29-AB80-3F76FEF7A61B}" type="sibTrans" cxnId="{B9A11786-489E-40D6-A794-FF89D280E593}">
      <dgm:prSet/>
      <dgm:spPr/>
      <dgm:t>
        <a:bodyPr/>
        <a:lstStyle/>
        <a:p>
          <a:endParaRPr lang="ru-RU"/>
        </a:p>
      </dgm:t>
    </dgm:pt>
    <dgm:pt modelId="{A212E06B-0E1A-4A18-920A-C8125E1E45DC}" type="pres">
      <dgm:prSet presAssocID="{BD658B25-4BFA-4495-AA17-B88746812E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458D4A-0857-4654-9414-A81AA0DE09A5}" type="pres">
      <dgm:prSet presAssocID="{1EFEFB68-2342-4730-B175-31E848947B91}" presName="hierRoot1" presStyleCnt="0">
        <dgm:presLayoutVars>
          <dgm:hierBranch val="init"/>
        </dgm:presLayoutVars>
      </dgm:prSet>
      <dgm:spPr/>
    </dgm:pt>
    <dgm:pt modelId="{17391162-D2E5-4D84-881F-2082D25FE672}" type="pres">
      <dgm:prSet presAssocID="{1EFEFB68-2342-4730-B175-31E848947B91}" presName="rootComposite1" presStyleCnt="0"/>
      <dgm:spPr/>
    </dgm:pt>
    <dgm:pt modelId="{0261F9C7-4DD9-430D-86FE-A5F1C7777F8C}" type="pres">
      <dgm:prSet presAssocID="{1EFEFB68-2342-4730-B175-31E848947B91}" presName="rootText1" presStyleLbl="node0" presStyleIdx="0" presStyleCnt="2" custScaleX="110195" custScaleY="100017" custLinFactNeighborX="16551" custLinFactNeighborY="104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573754-39B5-4DB5-912E-038D1628253C}" type="pres">
      <dgm:prSet presAssocID="{1EFEFB68-2342-4730-B175-31E848947B9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A6C0BAC-4C36-4E62-8064-B9C32587E70F}" type="pres">
      <dgm:prSet presAssocID="{1EFEFB68-2342-4730-B175-31E848947B91}" presName="hierChild2" presStyleCnt="0"/>
      <dgm:spPr/>
    </dgm:pt>
    <dgm:pt modelId="{0D7A3598-10B5-48E0-B806-DDAF38741613}" type="pres">
      <dgm:prSet presAssocID="{1EFEFB68-2342-4730-B175-31E848947B91}" presName="hierChild3" presStyleCnt="0"/>
      <dgm:spPr/>
    </dgm:pt>
    <dgm:pt modelId="{FD88E473-8DF6-4FF5-ADD5-EEB4C3E39FF2}" type="pres">
      <dgm:prSet presAssocID="{CAC83AB6-6AD0-40AD-AD18-3C2EEDFD7C25}" presName="hierRoot1" presStyleCnt="0">
        <dgm:presLayoutVars>
          <dgm:hierBranch val="init"/>
        </dgm:presLayoutVars>
      </dgm:prSet>
      <dgm:spPr/>
    </dgm:pt>
    <dgm:pt modelId="{55B18839-BA4B-488D-9773-30CADC60E6A9}" type="pres">
      <dgm:prSet presAssocID="{CAC83AB6-6AD0-40AD-AD18-3C2EEDFD7C25}" presName="rootComposite1" presStyleCnt="0"/>
      <dgm:spPr/>
    </dgm:pt>
    <dgm:pt modelId="{EB15EE08-E882-42D0-906E-4A549472D3EB}" type="pres">
      <dgm:prSet presAssocID="{CAC83AB6-6AD0-40AD-AD18-3C2EEDFD7C25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D25BF0-3C12-41FD-B19F-F058D4EEDFD9}" type="pres">
      <dgm:prSet presAssocID="{CAC83AB6-6AD0-40AD-AD18-3C2EEDFD7C2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27DA931-6237-41D8-956A-1B808B6EB947}" type="pres">
      <dgm:prSet presAssocID="{CAC83AB6-6AD0-40AD-AD18-3C2EEDFD7C25}" presName="hierChild2" presStyleCnt="0"/>
      <dgm:spPr/>
    </dgm:pt>
    <dgm:pt modelId="{90FDFEC7-0ED3-41D5-AF0A-C1CF4ADD81D1}" type="pres">
      <dgm:prSet presAssocID="{CAC83AB6-6AD0-40AD-AD18-3C2EEDFD7C25}" presName="hierChild3" presStyleCnt="0"/>
      <dgm:spPr/>
    </dgm:pt>
  </dgm:ptLst>
  <dgm:cxnLst>
    <dgm:cxn modelId="{B9A11786-489E-40D6-A794-FF89D280E593}" srcId="{BD658B25-4BFA-4495-AA17-B88746812E98}" destId="{CAC83AB6-6AD0-40AD-AD18-3C2EEDFD7C25}" srcOrd="1" destOrd="0" parTransId="{E3B0132A-5495-483E-8BEA-FE6B6D19534A}" sibTransId="{D88DE2B9-5FCA-4C29-AB80-3F76FEF7A61B}"/>
    <dgm:cxn modelId="{903F8D60-64D0-439B-B736-0CD3AA61588F}" type="presOf" srcId="{1EFEFB68-2342-4730-B175-31E848947B91}" destId="{0261F9C7-4DD9-430D-86FE-A5F1C7777F8C}" srcOrd="0" destOrd="0" presId="urn:microsoft.com/office/officeart/2005/8/layout/orgChart1"/>
    <dgm:cxn modelId="{70C45D5C-F11E-4D42-8CE1-7A478F4D82E6}" type="presOf" srcId="{CAC83AB6-6AD0-40AD-AD18-3C2EEDFD7C25}" destId="{EB15EE08-E882-42D0-906E-4A549472D3EB}" srcOrd="0" destOrd="0" presId="urn:microsoft.com/office/officeart/2005/8/layout/orgChart1"/>
    <dgm:cxn modelId="{01987793-0477-4BBA-9838-8FA5873BBCE4}" srcId="{BD658B25-4BFA-4495-AA17-B88746812E98}" destId="{1EFEFB68-2342-4730-B175-31E848947B91}" srcOrd="0" destOrd="0" parTransId="{22920C48-DBB7-45CB-91A0-92C0913ABF0B}" sibTransId="{A758B37A-8094-40B6-B17D-507240BD61B4}"/>
    <dgm:cxn modelId="{0758D8B9-A167-43D0-BC8D-65BB1A7898F3}" type="presOf" srcId="{BD658B25-4BFA-4495-AA17-B88746812E98}" destId="{A212E06B-0E1A-4A18-920A-C8125E1E45DC}" srcOrd="0" destOrd="0" presId="urn:microsoft.com/office/officeart/2005/8/layout/orgChart1"/>
    <dgm:cxn modelId="{DD930C64-689E-4A23-8882-6C6BAAAF7520}" type="presOf" srcId="{1EFEFB68-2342-4730-B175-31E848947B91}" destId="{45573754-39B5-4DB5-912E-038D1628253C}" srcOrd="1" destOrd="0" presId="urn:microsoft.com/office/officeart/2005/8/layout/orgChart1"/>
    <dgm:cxn modelId="{8B4CBF03-109C-4E6A-9BAD-D47A6B6B7B40}" type="presOf" srcId="{CAC83AB6-6AD0-40AD-AD18-3C2EEDFD7C25}" destId="{85D25BF0-3C12-41FD-B19F-F058D4EEDFD9}" srcOrd="1" destOrd="0" presId="urn:microsoft.com/office/officeart/2005/8/layout/orgChart1"/>
    <dgm:cxn modelId="{D9A21976-596E-43B8-9628-E6C9C5603056}" type="presParOf" srcId="{A212E06B-0E1A-4A18-920A-C8125E1E45DC}" destId="{D1458D4A-0857-4654-9414-A81AA0DE09A5}" srcOrd="0" destOrd="0" presId="urn:microsoft.com/office/officeart/2005/8/layout/orgChart1"/>
    <dgm:cxn modelId="{CAED53CF-D5C7-48C3-8A45-0E46C75D541A}" type="presParOf" srcId="{D1458D4A-0857-4654-9414-A81AA0DE09A5}" destId="{17391162-D2E5-4D84-881F-2082D25FE672}" srcOrd="0" destOrd="0" presId="urn:microsoft.com/office/officeart/2005/8/layout/orgChart1"/>
    <dgm:cxn modelId="{96A385FC-F9E5-4BEA-829F-C7690D70903A}" type="presParOf" srcId="{17391162-D2E5-4D84-881F-2082D25FE672}" destId="{0261F9C7-4DD9-430D-86FE-A5F1C7777F8C}" srcOrd="0" destOrd="0" presId="urn:microsoft.com/office/officeart/2005/8/layout/orgChart1"/>
    <dgm:cxn modelId="{42618622-3874-4686-B569-FCEF1E440183}" type="presParOf" srcId="{17391162-D2E5-4D84-881F-2082D25FE672}" destId="{45573754-39B5-4DB5-912E-038D1628253C}" srcOrd="1" destOrd="0" presId="urn:microsoft.com/office/officeart/2005/8/layout/orgChart1"/>
    <dgm:cxn modelId="{2124F8F1-A638-4F59-8151-5C78515F84E9}" type="presParOf" srcId="{D1458D4A-0857-4654-9414-A81AA0DE09A5}" destId="{5A6C0BAC-4C36-4E62-8064-B9C32587E70F}" srcOrd="1" destOrd="0" presId="urn:microsoft.com/office/officeart/2005/8/layout/orgChart1"/>
    <dgm:cxn modelId="{35D57670-A09F-47EC-B668-D11F974E4FA4}" type="presParOf" srcId="{D1458D4A-0857-4654-9414-A81AA0DE09A5}" destId="{0D7A3598-10B5-48E0-B806-DDAF38741613}" srcOrd="2" destOrd="0" presId="urn:microsoft.com/office/officeart/2005/8/layout/orgChart1"/>
    <dgm:cxn modelId="{9687CE9E-47CE-4E00-9219-75C7E2241D48}" type="presParOf" srcId="{A212E06B-0E1A-4A18-920A-C8125E1E45DC}" destId="{FD88E473-8DF6-4FF5-ADD5-EEB4C3E39FF2}" srcOrd="1" destOrd="0" presId="urn:microsoft.com/office/officeart/2005/8/layout/orgChart1"/>
    <dgm:cxn modelId="{85F123B2-85E5-4B2A-B909-DBF29FB20003}" type="presParOf" srcId="{FD88E473-8DF6-4FF5-ADD5-EEB4C3E39FF2}" destId="{55B18839-BA4B-488D-9773-30CADC60E6A9}" srcOrd="0" destOrd="0" presId="urn:microsoft.com/office/officeart/2005/8/layout/orgChart1"/>
    <dgm:cxn modelId="{B2194AA5-B95A-4ACB-9F92-3DE52682CC06}" type="presParOf" srcId="{55B18839-BA4B-488D-9773-30CADC60E6A9}" destId="{EB15EE08-E882-42D0-906E-4A549472D3EB}" srcOrd="0" destOrd="0" presId="urn:microsoft.com/office/officeart/2005/8/layout/orgChart1"/>
    <dgm:cxn modelId="{020C7782-1E2F-4F5A-8E9D-E316E56155AD}" type="presParOf" srcId="{55B18839-BA4B-488D-9773-30CADC60E6A9}" destId="{85D25BF0-3C12-41FD-B19F-F058D4EEDFD9}" srcOrd="1" destOrd="0" presId="urn:microsoft.com/office/officeart/2005/8/layout/orgChart1"/>
    <dgm:cxn modelId="{46CC85F8-E66A-4B5B-91D9-3017C7D012C0}" type="presParOf" srcId="{FD88E473-8DF6-4FF5-ADD5-EEB4C3E39FF2}" destId="{327DA931-6237-41D8-956A-1B808B6EB947}" srcOrd="1" destOrd="0" presId="urn:microsoft.com/office/officeart/2005/8/layout/orgChart1"/>
    <dgm:cxn modelId="{6AD5929B-614F-438F-BE99-46925B532F68}" type="presParOf" srcId="{FD88E473-8DF6-4FF5-ADD5-EEB4C3E39FF2}" destId="{90FDFEC7-0ED3-41D5-AF0A-C1CF4ADD81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F750F6-3E3F-46BA-BA7A-30FBC6125AF0}">
      <dsp:nvSpPr>
        <dsp:cNvPr id="0" name=""/>
        <dsp:cNvSpPr/>
      </dsp:nvSpPr>
      <dsp:spPr>
        <a:xfrm>
          <a:off x="0" y="0"/>
          <a:ext cx="1224134" cy="5756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Флаг</a:t>
          </a:r>
          <a:endParaRPr lang="ru-RU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224134" cy="5756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F6E290-95DD-4CCE-A285-656C6EE4CCD2}">
      <dsp:nvSpPr>
        <dsp:cNvPr id="0" name=""/>
        <dsp:cNvSpPr/>
      </dsp:nvSpPr>
      <dsp:spPr>
        <a:xfrm>
          <a:off x="0" y="145852"/>
          <a:ext cx="8229600" cy="1193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Республика Казахстан — унитарное государство с президентской формой правления. </a:t>
          </a:r>
          <a:endParaRPr lang="ru-RU" sz="3000" kern="1200" dirty="0"/>
        </a:p>
      </dsp:txBody>
      <dsp:txXfrm>
        <a:off x="0" y="145852"/>
        <a:ext cx="8229600" cy="1193400"/>
      </dsp:txXfrm>
    </dsp:sp>
    <dsp:sp modelId="{3522154B-561A-4BD1-A3A8-2A3D094CA24F}">
      <dsp:nvSpPr>
        <dsp:cNvPr id="0" name=""/>
        <dsp:cNvSpPr/>
      </dsp:nvSpPr>
      <dsp:spPr>
        <a:xfrm>
          <a:off x="0" y="1425652"/>
          <a:ext cx="8229600" cy="1193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Президент является главой государства и Верховным Главнокомандующим.</a:t>
          </a:r>
          <a:endParaRPr lang="ru-RU" sz="3000" kern="1200" dirty="0"/>
        </a:p>
      </dsp:txBody>
      <dsp:txXfrm>
        <a:off x="0" y="1425652"/>
        <a:ext cx="8229600" cy="1193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8B83B7-0F2B-46B4-90A1-9169F409738A}">
      <dsp:nvSpPr>
        <dsp:cNvPr id="0" name=""/>
        <dsp:cNvSpPr/>
      </dsp:nvSpPr>
      <dsp:spPr>
        <a:xfrm>
          <a:off x="0" y="846741"/>
          <a:ext cx="8229600" cy="705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10BFDD-ACE2-40C2-B446-1C62E83FDC40}">
      <dsp:nvSpPr>
        <dsp:cNvPr id="0" name=""/>
        <dsp:cNvSpPr/>
      </dsp:nvSpPr>
      <dsp:spPr>
        <a:xfrm>
          <a:off x="411480" y="433461"/>
          <a:ext cx="5760720" cy="8265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Парламент состоит из двух Палат: </a:t>
          </a:r>
          <a:endParaRPr lang="ru-RU" sz="2800" kern="1200" dirty="0"/>
        </a:p>
      </dsp:txBody>
      <dsp:txXfrm>
        <a:off x="411480" y="433461"/>
        <a:ext cx="5760720" cy="826560"/>
      </dsp:txXfrm>
    </dsp:sp>
    <dsp:sp modelId="{6A3734A1-F5B9-4B1F-8AF8-B72A1B49CEAC}">
      <dsp:nvSpPr>
        <dsp:cNvPr id="0" name=""/>
        <dsp:cNvSpPr/>
      </dsp:nvSpPr>
      <dsp:spPr>
        <a:xfrm>
          <a:off x="0" y="2116821"/>
          <a:ext cx="8229600" cy="705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E8D133-EBF6-4EF8-8855-5C78426AC8A4}">
      <dsp:nvSpPr>
        <dsp:cNvPr id="0" name=""/>
        <dsp:cNvSpPr/>
      </dsp:nvSpPr>
      <dsp:spPr>
        <a:xfrm>
          <a:off x="411480" y="1703541"/>
          <a:ext cx="5760720" cy="8265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Сената (верхняя) </a:t>
          </a:r>
          <a:endParaRPr lang="ru-RU" sz="2800" kern="1200" dirty="0"/>
        </a:p>
      </dsp:txBody>
      <dsp:txXfrm>
        <a:off x="411480" y="1703541"/>
        <a:ext cx="5760720" cy="826560"/>
      </dsp:txXfrm>
    </dsp:sp>
    <dsp:sp modelId="{21F376BA-F3C5-4360-BD84-12610D54BD3E}">
      <dsp:nvSpPr>
        <dsp:cNvPr id="0" name=""/>
        <dsp:cNvSpPr/>
      </dsp:nvSpPr>
      <dsp:spPr>
        <a:xfrm>
          <a:off x="0" y="3386901"/>
          <a:ext cx="8229600" cy="705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77C2FA-8A59-45AC-ADBD-E6712E95ED1F}">
      <dsp:nvSpPr>
        <dsp:cNvPr id="0" name=""/>
        <dsp:cNvSpPr/>
      </dsp:nvSpPr>
      <dsp:spPr>
        <a:xfrm>
          <a:off x="411480" y="2973621"/>
          <a:ext cx="5760720" cy="8265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Мажилиса (нижняя).</a:t>
          </a:r>
          <a:endParaRPr lang="ru-RU" sz="2800" kern="1200" dirty="0"/>
        </a:p>
      </dsp:txBody>
      <dsp:txXfrm>
        <a:off x="411480" y="2973621"/>
        <a:ext cx="5760720" cy="8265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61F9C7-4DD9-430D-86FE-A5F1C7777F8C}">
      <dsp:nvSpPr>
        <dsp:cNvPr id="0" name=""/>
        <dsp:cNvSpPr/>
      </dsp:nvSpPr>
      <dsp:spPr>
        <a:xfrm>
          <a:off x="1547671" y="2"/>
          <a:ext cx="2856080" cy="12961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До распада СССР был членом КПСС</a:t>
          </a:r>
          <a:endParaRPr lang="ru-RU" sz="2300" kern="1200" dirty="0"/>
        </a:p>
      </dsp:txBody>
      <dsp:txXfrm>
        <a:off x="1547671" y="2"/>
        <a:ext cx="2856080" cy="1296141"/>
      </dsp:txXfrm>
    </dsp:sp>
    <dsp:sp modelId="{EB15EE08-E882-42D0-906E-4A549472D3EB}">
      <dsp:nvSpPr>
        <dsp:cNvPr id="0" name=""/>
        <dsp:cNvSpPr/>
      </dsp:nvSpPr>
      <dsp:spPr>
        <a:xfrm>
          <a:off x="4519062" y="1"/>
          <a:ext cx="2591841" cy="12959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поддерживает политическую партию «</a:t>
          </a:r>
          <a:r>
            <a:rPr lang="ru-RU" sz="2300" u="sng" kern="1200" dirty="0" err="1" smtClean="0"/>
            <a:t>Нур</a:t>
          </a:r>
          <a:r>
            <a:rPr lang="ru-RU" sz="2300" u="sng" kern="1200" dirty="0" smtClean="0"/>
            <a:t> </a:t>
          </a:r>
          <a:r>
            <a:rPr lang="ru-RU" sz="2300" u="sng" kern="1200" dirty="0" err="1" smtClean="0"/>
            <a:t>Отан</a:t>
          </a:r>
          <a:r>
            <a:rPr lang="ru-RU" sz="2300" kern="1200" dirty="0" smtClean="0"/>
            <a:t>».</a:t>
          </a:r>
          <a:endParaRPr lang="ru-RU" sz="2300" kern="1200" dirty="0"/>
        </a:p>
      </dsp:txBody>
      <dsp:txXfrm>
        <a:off x="4519062" y="1"/>
        <a:ext cx="2591841" cy="129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635-479A-4213-ACA2-0FD1EB0BB98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51AA-93B6-43C9-BE91-39F961CF6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635-479A-4213-ACA2-0FD1EB0BB98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51AA-93B6-43C9-BE91-39F961CF6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635-479A-4213-ACA2-0FD1EB0BB98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51AA-93B6-43C9-BE91-39F961CF6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635-479A-4213-ACA2-0FD1EB0BB98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51AA-93B6-43C9-BE91-39F961CF6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635-479A-4213-ACA2-0FD1EB0BB98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51AA-93B6-43C9-BE91-39F961CF6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635-479A-4213-ACA2-0FD1EB0BB98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51AA-93B6-43C9-BE91-39F961CF6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635-479A-4213-ACA2-0FD1EB0BB98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51AA-93B6-43C9-BE91-39F961CF6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635-479A-4213-ACA2-0FD1EB0BB98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51AA-93B6-43C9-BE91-39F961CF6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635-479A-4213-ACA2-0FD1EB0BB98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51AA-93B6-43C9-BE91-39F961CF6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635-479A-4213-ACA2-0FD1EB0BB98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51AA-93B6-43C9-BE91-39F961CF6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A635-479A-4213-ACA2-0FD1EB0BB98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51AA-93B6-43C9-BE91-39F961CF6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DA635-479A-4213-ACA2-0FD1EB0BB98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E51AA-93B6-43C9-BE91-39F961CF6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hyperlink" Target="http://ru.wikipedia.org/wiki/%D0%A4%D0%BB%D0%B0%D0%B3_%D0%9A%D0%B0%D0%B7%D0%B0%D1%85%D1%81%D1%82%D0%B0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nastasiaScript" pitchFamily="2" charset="0"/>
              </a:rPr>
              <a:t>Казахстан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nastasiaScript" pitchFamily="2" charset="0"/>
            </a:endParaRPr>
          </a:p>
        </p:txBody>
      </p:sp>
      <p:pic>
        <p:nvPicPr>
          <p:cNvPr id="1027" name="Picture 3" descr="C:\Users\Администратор\Desktop\4.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373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3-11-16_10-37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74638"/>
            <a:ext cx="10009112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Судебная власть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312368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Судебную власть осуществляют суды: Верховный Суд, областные, военные, городские, районные и специализированные суды.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9"/>
            <a:ext cx="8136904" cy="237626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Президент Республики </a:t>
            </a:r>
            <a:r>
              <a:rPr lang="ru-RU" dirty="0" smtClean="0"/>
              <a:t>Казахстана избирается: </a:t>
            </a:r>
          </a:p>
          <a:p>
            <a:r>
              <a:rPr lang="ru-RU" dirty="0" smtClean="0"/>
              <a:t>совершеннолетними </a:t>
            </a:r>
            <a:r>
              <a:rPr lang="ru-RU" dirty="0"/>
              <a:t>гражданами Казахстана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основе всеобщего, равного и прямого избирательного права </a:t>
            </a:r>
            <a:endParaRPr lang="ru-RU" dirty="0" smtClean="0"/>
          </a:p>
          <a:p>
            <a:r>
              <a:rPr lang="ru-RU" dirty="0" smtClean="0"/>
              <a:t>при</a:t>
            </a:r>
            <a:r>
              <a:rPr lang="ru-RU" dirty="0"/>
              <a:t> тайном </a:t>
            </a:r>
            <a:r>
              <a:rPr lang="ru-RU" dirty="0" smtClean="0"/>
              <a:t>голосовании.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6274" y="-11741151"/>
            <a:ext cx="6468294" cy="806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dirty="0">
                <a:solidFill>
                  <a:prstClr val="white"/>
                </a:solidFill>
              </a:rPr>
              <a:t>Президент Республики Казахстан — Нурсултан Назарбаев.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200" dirty="0">
                <a:solidFill>
                  <a:prstClr val="white"/>
                </a:solidFill>
              </a:rPr>
              <a:t>Срок полномочий Президента — 5 лет, однако действующий президент по Конституции на тот момент сохранял полномочия на 7 лет, до 2012 года. Но в связи с проведением 3 апреля 2011 года досрочных президентских выборов срок его нынешних полномочий сократился почти на два года. В результате прошедших выборов Нурсултан Назарбаев в четвёртый раз был переизбран Президентом Казахстана до декабря 2016 года.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852936"/>
            <a:ext cx="8496944" cy="240065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/>
              <a:t>Президент Республики Казахстан — Нурсултан Назарбаев.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Срок полномочий Президента — 5 лет, однако действующий президент по Конституции на тот момент сохранял полномочия на 7 лет, до 2012 года. Но в связи с проведением 3 апреля 2011 года досрочных президентских выборов срок его нынешних полномочий сократился почти на два года. В результате прошедших выборов Нурсултан Назарбаев в четвёртый раз был переизбран Президентом Казахстана до декабря 2016 года.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589240"/>
            <a:ext cx="8856984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Действующий президент (Нурсултан Назарбаев) находится в своей должности с </a:t>
            </a:r>
            <a:r>
              <a:rPr lang="ru-RU" sz="2000" u="sng" dirty="0"/>
              <a:t>24 апреля</a:t>
            </a:r>
            <a:r>
              <a:rPr lang="ru-RU" sz="2000" dirty="0"/>
              <a:t> </a:t>
            </a:r>
            <a:r>
              <a:rPr lang="ru-RU" sz="2000" u="sng" dirty="0"/>
              <a:t>1990 </a:t>
            </a:r>
            <a:r>
              <a:rPr lang="ru-RU" sz="2000" u="sng" dirty="0" smtClean="0"/>
              <a:t>года.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69269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Нурсултан Назарбаев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5229200"/>
          <a:ext cx="822960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4437112"/>
            <a:ext cx="81724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dirty="0" smtClean="0">
                <a:solidFill>
                  <a:prstClr val="black"/>
                </a:solidFill>
              </a:rPr>
              <a:t>Партийность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7" name="Рисунок 6" descr="300px-Nazarbayev_(2009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908720"/>
            <a:ext cx="3168352" cy="3231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Nazarbaev_2013_N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8104" y="836712"/>
            <a:ext cx="2417309" cy="3380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784976" cy="7029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28 </a:t>
            </a:r>
            <a:r>
              <a:rPr lang="ru-RU" dirty="0"/>
              <a:t>января 1993 года Верховный Совет Казахстана принял новую конституцию, заменившую прежнюю, действовавшую ещё с советского времени. </a:t>
            </a:r>
            <a:endParaRPr lang="ru-RU" dirty="0" smtClean="0"/>
          </a:p>
          <a:p>
            <a:r>
              <a:rPr lang="ru-RU" dirty="0" smtClean="0"/>
              <a:t>30 </a:t>
            </a:r>
            <a:r>
              <a:rPr lang="ru-RU" dirty="0"/>
              <a:t>августа 1995 года на референдуме была принята новая конституция Республики Казахстан</a:t>
            </a:r>
            <a:r>
              <a:rPr lang="ru-RU" dirty="0" smtClean="0"/>
              <a:t>.</a:t>
            </a:r>
          </a:p>
          <a:p>
            <a:r>
              <a:rPr lang="ru-RU" dirty="0"/>
              <a:t>7 </a:t>
            </a:r>
            <a:r>
              <a:rPr lang="ru-RU" dirty="0" smtClean="0"/>
              <a:t>октября</a:t>
            </a:r>
            <a:r>
              <a:rPr lang="ru-RU" dirty="0"/>
              <a:t> 1998 года в конституцию Казахстана были внесены </a:t>
            </a:r>
            <a:r>
              <a:rPr lang="ru-RU" dirty="0" smtClean="0"/>
              <a:t>изменения.</a:t>
            </a:r>
          </a:p>
          <a:p>
            <a:r>
              <a:rPr lang="ru-RU" dirty="0"/>
              <a:t>10 января 1999 года состоялись вторые (внеочередные) всенародные выборы президента Казахстана. </a:t>
            </a:r>
            <a:endParaRPr lang="ru-RU" dirty="0" smtClean="0"/>
          </a:p>
          <a:p>
            <a:r>
              <a:rPr lang="ru-RU" dirty="0"/>
              <a:t>Выборы 1999 года сопровождались скандалами</a:t>
            </a:r>
            <a:r>
              <a:rPr lang="ru-RU" dirty="0" smtClean="0"/>
              <a:t>.</a:t>
            </a:r>
          </a:p>
          <a:p>
            <a:r>
              <a:rPr lang="ru-RU" dirty="0"/>
              <a:t>20 июня 2000 </a:t>
            </a:r>
            <a:r>
              <a:rPr lang="ru-RU" dirty="0" smtClean="0"/>
              <a:t>года Конституционный </a:t>
            </a:r>
            <a:r>
              <a:rPr lang="ru-RU" dirty="0"/>
              <a:t>совет Республики Казахстан издал официальное толкование пункта 5 статьи 42 конституции Республики </a:t>
            </a:r>
            <a:r>
              <a:rPr lang="ru-RU" dirty="0" smtClean="0"/>
              <a:t>Казахстан. </a:t>
            </a:r>
          </a:p>
          <a:p>
            <a:r>
              <a:rPr lang="ru-RU" dirty="0"/>
              <a:t>4 декабря 2005 года состоялись третьи всенародные выборы президента Казахстана. </a:t>
            </a:r>
            <a:endParaRPr lang="ru-RU" dirty="0" smtClean="0"/>
          </a:p>
          <a:p>
            <a:r>
              <a:rPr lang="ru-RU" dirty="0"/>
              <a:t>2 февраля 2011, на совместном заседании палат парламента была принята поправка в Конституцию, наделяющая президента страны правом объявления досрочных президентских </a:t>
            </a:r>
            <a:r>
              <a:rPr lang="ru-RU" dirty="0" smtClean="0"/>
              <a:t>выборов.</a:t>
            </a:r>
          </a:p>
          <a:p>
            <a:r>
              <a:rPr lang="ru-RU" dirty="0"/>
              <a:t>3 </a:t>
            </a:r>
            <a:r>
              <a:rPr lang="ru-RU" dirty="0" smtClean="0"/>
              <a:t>апреля</a:t>
            </a:r>
            <a:r>
              <a:rPr lang="ru-RU" dirty="0"/>
              <a:t> состоялись </a:t>
            </a:r>
            <a:r>
              <a:rPr lang="ru-RU" dirty="0" smtClean="0"/>
              <a:t>внеочередные выборы президента</a:t>
            </a:r>
            <a:r>
              <a:rPr lang="ru-RU" dirty="0"/>
              <a:t> </a:t>
            </a:r>
            <a:r>
              <a:rPr lang="ru-RU" dirty="0" smtClean="0"/>
              <a:t>Казахстана</a:t>
            </a:r>
            <a:r>
              <a:rPr lang="ru-RU" dirty="0"/>
              <a:t>. 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4536504" cy="604867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Казахстан</a:t>
            </a:r>
            <a:r>
              <a:rPr lang="ru-RU" dirty="0"/>
              <a:t> (официально 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Республика Казахстан</a:t>
            </a:r>
            <a:r>
              <a:rPr lang="ru-RU" dirty="0" smtClean="0"/>
              <a:t>)</a:t>
            </a:r>
            <a:r>
              <a:rPr lang="ru-RU" dirty="0"/>
              <a:t> — государство, располагающееся в центре Евразии, </a:t>
            </a:r>
            <a:r>
              <a:rPr lang="ru-RU" dirty="0" smtClean="0"/>
              <a:t>большая </a:t>
            </a:r>
            <a:r>
              <a:rPr lang="ru-RU" dirty="0"/>
              <a:t>часть которого относится к Азии, а меньшая — к Европе. Располагается между Каспийским морем, </a:t>
            </a:r>
            <a:r>
              <a:rPr lang="ru-RU" dirty="0" smtClean="0"/>
              <a:t>и</a:t>
            </a:r>
            <a:r>
              <a:rPr lang="ru-RU" dirty="0"/>
              <a:t> </a:t>
            </a:r>
            <a:r>
              <a:rPr lang="ru-RU" dirty="0" smtClean="0"/>
              <a:t>Средней </a:t>
            </a:r>
            <a:r>
              <a:rPr lang="ru-RU" dirty="0"/>
              <a:t>Азией.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32656"/>
            <a:ext cx="3960440" cy="304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kazakhst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7566" y="3717032"/>
            <a:ext cx="3977935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300px-Kazakhstan_(orthographic_projection)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700808"/>
            <a:ext cx="352839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i="1" dirty="0">
                <a:solidFill>
                  <a:prstClr val="black"/>
                </a:solidFill>
              </a:rPr>
              <a:t>Республика </a:t>
            </a:r>
            <a:r>
              <a:rPr lang="ru-RU" sz="3600" i="1" dirty="0" smtClean="0">
                <a:solidFill>
                  <a:prstClr val="black"/>
                </a:solidFill>
              </a:rPr>
              <a:t>Казахстан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052736"/>
            <a:ext cx="9144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i="1" dirty="0" err="1">
                <a:solidFill>
                  <a:prstClr val="black"/>
                </a:solidFill>
              </a:rPr>
              <a:t>Қазақстан Республикасы</a:t>
            </a:r>
            <a:endParaRPr lang="ru-RU" sz="2800" i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29434" y="3131622"/>
            <a:ext cx="643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t"/>
            <a:r>
              <a:rPr lang="ru-RU" dirty="0">
                <a:solidFill>
                  <a:srgbClr val="0B0080"/>
                </a:solidFill>
                <a:hlinkClick r:id="rId2" tooltip="Флаг Казахстана"/>
              </a:rPr>
              <a:t>Флаг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5" name="Рисунок 14" descr="Emblem_of_Kazakhstan.svg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844824"/>
            <a:ext cx="3312368" cy="3312368"/>
          </a:xfrm>
          <a:prstGeom prst="rect">
            <a:avLst/>
          </a:prstGeom>
        </p:spPr>
      </p:pic>
      <p:pic>
        <p:nvPicPr>
          <p:cNvPr id="17" name="Содержимое 16" descr="600px-Flag_of_Kazakhstan.svg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3528" y="2420888"/>
            <a:ext cx="4464496" cy="2232248"/>
          </a:xfrm>
        </p:spPr>
      </p:pic>
      <p:graphicFrame>
        <p:nvGraphicFramePr>
          <p:cNvPr id="19" name="Схема 18"/>
          <p:cNvGraphicFramePr/>
          <p:nvPr/>
        </p:nvGraphicFramePr>
        <p:xfrm>
          <a:off x="1691680" y="5445224"/>
          <a:ext cx="1224135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6804248" y="5517232"/>
            <a:ext cx="1224134" cy="575639"/>
            <a:chOff x="0" y="0"/>
            <a:chExt cx="1224134" cy="57563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0"/>
              <a:ext cx="1224134" cy="57563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28100" y="28100"/>
              <a:ext cx="1167934" cy="5194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i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Герб</a:t>
              </a:r>
              <a:endParaRPr lang="ru-RU" sz="24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Дата независимости</a:t>
            </a:r>
            <a:br>
              <a:rPr lang="ru-RU" b="1" dirty="0" smtClean="0"/>
            </a:br>
            <a:r>
              <a:rPr lang="ru-RU" dirty="0" smtClean="0"/>
              <a:t>16 </a:t>
            </a:r>
            <a:r>
              <a:rPr lang="ru-RU" dirty="0"/>
              <a:t>декабря</a:t>
            </a:r>
            <a:r>
              <a:rPr lang="ru-RU" dirty="0" smtClean="0"/>
              <a:t> </a:t>
            </a:r>
            <a:r>
              <a:rPr lang="ru-RU" dirty="0"/>
              <a:t>1991</a:t>
            </a:r>
            <a:r>
              <a:rPr lang="ru-RU" dirty="0" smtClean="0"/>
              <a:t> (от </a:t>
            </a:r>
            <a:r>
              <a:rPr lang="ru-RU" u="sng" dirty="0"/>
              <a:t>СССР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088559"/>
            <a:ext cx="9396536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Столица –  </a:t>
            </a:r>
            <a:r>
              <a:rPr lang="ru-RU" sz="4400" dirty="0" smtClean="0">
                <a:solidFill>
                  <a:schemeClr val="bg1"/>
                </a:solidFill>
              </a:rPr>
              <a:t>Астана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astan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605901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Министерство_нефти_и_газа_в_Астан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9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Astana-Kazahst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64896" cy="5760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казахстанский тенге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220b346b768e92df790ce023bb4034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0131" y="908050"/>
            <a:ext cx="4525963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-972616" y="5661248"/>
            <a:ext cx="1065718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Валюта</a:t>
            </a:r>
          </a:p>
        </p:txBody>
      </p:sp>
      <p:pic>
        <p:nvPicPr>
          <p:cNvPr id="6" name="Рисунок 5" descr="1321355219_ten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980728"/>
            <a:ext cx="5077345" cy="4285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98_k_5000_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852936"/>
            <a:ext cx="4384566" cy="2276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new_1000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908720"/>
            <a:ext cx="411480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-396552" y="548680"/>
            <a:ext cx="10009112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В </a:t>
            </a:r>
            <a:r>
              <a:rPr lang="ru-RU" sz="4000" dirty="0"/>
              <a:t>состав Казахстана </a:t>
            </a:r>
            <a:r>
              <a:rPr lang="ru-RU" sz="4000" dirty="0" smtClean="0"/>
              <a:t>входят: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700808"/>
            <a:ext cx="8784976" cy="3440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>
                <a:solidFill>
                  <a:prstClr val="black"/>
                </a:solidFill>
              </a:rPr>
              <a:t>14 областей,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>
                <a:solidFill>
                  <a:prstClr val="black"/>
                </a:solidFill>
              </a:rPr>
              <a:t>86 городов,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>
                <a:solidFill>
                  <a:prstClr val="black"/>
                </a:solidFill>
              </a:rPr>
              <a:t>в том числе 3 города республиканского подчинения (г. Астана, г. Алма-Ата и Байконур),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>
                <a:solidFill>
                  <a:prstClr val="black"/>
                </a:solidFill>
              </a:rPr>
              <a:t>168 районов (8 районов в городах),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>
                <a:solidFill>
                  <a:prstClr val="black"/>
                </a:solidFill>
              </a:rPr>
              <a:t>174 посёлка.</a:t>
            </a:r>
          </a:p>
        </p:txBody>
      </p:sp>
      <p:pic>
        <p:nvPicPr>
          <p:cNvPr id="12" name="Рисунок 11" descr="658px-Kazakhstan_obl_ru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51" y="836712"/>
            <a:ext cx="9092349" cy="5098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0"/>
          <a:ext cx="8229600" cy="276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 descr="Nursultan Nazarbayev 270920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2708920"/>
            <a:ext cx="2004814" cy="304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987824" y="5877272"/>
            <a:ext cx="338437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Должность занимает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Нурсултан Назарбаев</a:t>
            </a:r>
          </a:p>
        </p:txBody>
      </p:sp>
      <p:pic>
        <p:nvPicPr>
          <p:cNvPr id="8" name="Рисунок 7" descr="300px-Nazarbayev_(2009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2708920"/>
            <a:ext cx="2900974" cy="2958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805264"/>
            <a:ext cx="8496944" cy="8640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Глава</a:t>
            </a:r>
            <a:r>
              <a:rPr lang="ru-RU" dirty="0"/>
              <a:t> Правительства — премьер-министр 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Серик</a:t>
            </a:r>
            <a:r>
              <a:rPr lang="ru-RU" dirty="0" smtClean="0"/>
              <a:t> Ахметов (</a:t>
            </a:r>
            <a:r>
              <a:rPr lang="ru-RU" dirty="0"/>
              <a:t>с сентября 2012 года).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52536" y="116632"/>
            <a:ext cx="964907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white"/>
                </a:solidFill>
              </a:rPr>
              <a:t>Исполнительную власть осуществляет Правительство.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36713"/>
            <a:ext cx="8856984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>
                <a:solidFill>
                  <a:prstClr val="white"/>
                </a:solidFill>
              </a:rPr>
              <a:t>Система органов исполнительной власти состоит из: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2000" dirty="0">
                <a:solidFill>
                  <a:prstClr val="white"/>
                </a:solidFill>
              </a:rPr>
              <a:t>министерств,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2000" dirty="0">
                <a:solidFill>
                  <a:prstClr val="white"/>
                </a:solidFill>
              </a:rPr>
              <a:t>с</a:t>
            </a:r>
            <a:r>
              <a:rPr lang="ru-RU" sz="2000" dirty="0" smtClean="0">
                <a:solidFill>
                  <a:prstClr val="white"/>
                </a:solidFill>
              </a:rPr>
              <a:t>лужб,  </a:t>
            </a:r>
            <a:endParaRPr lang="ru-RU" sz="2000" dirty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2000" dirty="0">
                <a:solidFill>
                  <a:prstClr val="white"/>
                </a:solidFill>
              </a:rPr>
              <a:t>агентств. </a:t>
            </a:r>
          </a:p>
        </p:txBody>
      </p:sp>
      <p:pic>
        <p:nvPicPr>
          <p:cNvPr id="6" name="Рисунок 5" descr="13533911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435597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7ddc859dfb44132aba46c24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564904"/>
            <a:ext cx="4334241" cy="289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468560" y="548680"/>
            <a:ext cx="986509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Законодательная </a:t>
            </a:r>
            <a:r>
              <a:rPr lang="ru-RU" sz="4000" dirty="0">
                <a:solidFill>
                  <a:schemeClr val="bg1"/>
                </a:solidFill>
              </a:rPr>
              <a:t>власть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140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   Дата независимости 16 декабря 1991 (от СССР)   </vt:lpstr>
      <vt:lpstr> казахстанский тенге </vt:lpstr>
      <vt:lpstr>Слайд 6</vt:lpstr>
      <vt:lpstr>Слайд 7</vt:lpstr>
      <vt:lpstr>Слайд 8</vt:lpstr>
      <vt:lpstr>Слайд 9</vt:lpstr>
      <vt:lpstr>Судебная власть</vt:lpstr>
      <vt:lpstr>Слайд 11</vt:lpstr>
      <vt:lpstr>Нурсултан Назарбаев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17</cp:revision>
  <dcterms:created xsi:type="dcterms:W3CDTF">2014-01-29T16:09:15Z</dcterms:created>
  <dcterms:modified xsi:type="dcterms:W3CDTF">2014-01-29T18:16:38Z</dcterms:modified>
</cp:coreProperties>
</file>